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three musketeers</a:t>
            </a:r>
          </a:p>
        </p:txBody>
      </p:sp>
      <p:sp>
        <p:nvSpPr>
          <p:cNvPr id="3" name="Subtitle 2"/>
          <p:cNvSpPr>
            <a:spLocks noGrp="1"/>
          </p:cNvSpPr>
          <p:nvPr>
            <p:ph type="subTitle" idx="1"/>
          </p:nvPr>
        </p:nvSpPr>
        <p:spPr/>
        <p:txBody>
          <a:bodyPr/>
          <a:lstStyle/>
          <a:p>
            <a:r>
              <a:t>Team Lead: KHUSHI H SHETTY</a:t>
            </a:r>
          </a:p>
          <a:p>
            <a:r>
              <a:t>Team Lead Email: 4nm18cs077@nmamit.in</a:t>
            </a:r>
          </a:p>
          <a:p>
            <a:r>
              <a:t>Members:</a:t>
            </a:r>
          </a:p>
          <a:p>
            <a:r>
              <a:t>GAMAN JAIN</a:t>
            </a:r>
          </a:p>
          <a:p>
            <a:r>
              <a:t>Maithili Rao B S</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An online tutorial site to make easy learning possible. To create a online tutorial website where the learner can choose any number of courses. There is no age limit for the learner. This easy to learn tutorial website can be used to enhance one's knowledge in any domain or to switch career.</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600" b="1"/>
              <a:t>Simple user interface, the website can be created using tools which are free of cost, course can be completed at learner's pace.</a:t>
            </a:r>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