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masters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Hawaralu Vignesh</a:t>
            </a:r>
          </a:p>
          <a:p>
            <a:r>
              <a:t>Team Lead Email: 4nm18cs064@nmamit.in</a:t>
            </a:r>
          </a:p>
          <a:p>
            <a:r>
              <a:t>Members:</a:t>
            </a:r>
          </a:p>
          <a:p>
            <a:r>
              <a:t>Kartik V Naik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A railway reservation system where in a passanger can login if thry have an account or register if they don't. In this system a passanger can book , cancel tickets based on his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Ticket booking and cancellation of the same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