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xyz</a:t>
            </a:r>
          </a:p>
        </p:txBody>
      </p:sp>
      <p:sp>
        <p:nvSpPr>
          <p:cNvPr id="3" name="Subtitle 2"/>
          <p:cNvSpPr>
            <a:spLocks noGrp="1"/>
          </p:cNvSpPr>
          <p:nvPr>
            <p:ph type="subTitle" idx="1"/>
          </p:nvPr>
        </p:nvSpPr>
        <p:spPr/>
        <p:txBody>
          <a:bodyPr/>
          <a:lstStyle/>
          <a:p>
            <a:r>
              <a:t>Team Lead: Moghe Sudheesh Rao</a:t>
            </a:r>
          </a:p>
          <a:p>
            <a:r>
              <a:t>Team Lead Email: raosudheesh12@gmail.com</a:t>
            </a:r>
          </a:p>
          <a:p>
            <a:r>
              <a:t>Members:</a:t>
            </a:r>
          </a:p>
          <a:p>
            <a:r>
              <a:t>CHETAN ACHARYA P V</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Abstract : The goal is to develop a website with log in options. User shall have options such as seva order, history of the mandira. Admin side will have access to change seva list, change amount. Pictures of the temple will be included in attractive manner.</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It's always a hassle to visit temples with all the queues we have to go through to get a seva done or to know about the temple in general. Our website is a prototype for one such temple in Moodbidri, which is a potential solution to all these annoying problems. We plan to implement online seva, e-tickets for darshan, history of temple, location of temple etc.</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