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 id="2147483677" r:id="rId3"/>
    <p:sldMasterId id="2147483678" r:id="rId4"/>
  </p:sldMasterIdLst>
  <p:notesMasterIdLst>
    <p:notesMasterId r:id="rId15"/>
  </p:notesMasterIdLst>
  <p:sldIdLst>
    <p:sldId id="256" r:id="rId5"/>
    <p:sldId id="258" r:id="rId6"/>
    <p:sldId id="259" r:id="rId7"/>
    <p:sldId id="260" r:id="rId8"/>
    <p:sldId id="261" r:id="rId9"/>
    <p:sldId id="272" r:id="rId10"/>
    <p:sldId id="262" r:id="rId11"/>
    <p:sldId id="263" r:id="rId12"/>
    <p:sldId id="264" r:id="rId13"/>
    <p:sldId id="265"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7" d="100"/>
          <a:sy n="127" d="100"/>
        </p:scale>
        <p:origin x="611"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325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dirty="0"/>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w Images">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571499" y="2571988"/>
            <a:ext cx="7917982" cy="677941"/>
          </a:xfrm>
          <a:prstGeom prst="rect">
            <a:avLst/>
          </a:prstGeom>
          <a:noFill/>
          <a:ln>
            <a:noFill/>
          </a:ln>
        </p:spPr>
        <p:txBody>
          <a:bodyPr wrap="square" lIns="68575" tIns="68575" rIns="68575" bIns="68575" anchor="t" anchorCtr="0"/>
          <a:lstStyle>
            <a:lvl1pPr marL="0" marR="0" lvl="0" indent="0" algn="l" rtl="0">
              <a:lnSpc>
                <a:spcPct val="90000"/>
              </a:lnSpc>
              <a:spcBef>
                <a:spcPts val="0"/>
              </a:spcBef>
              <a:buClr>
                <a:srgbClr val="0066A1"/>
              </a:buClr>
              <a:buSzPct val="100000"/>
              <a:buFont typeface="Calibri"/>
              <a:buNone/>
              <a:defRPr sz="3300" b="1" i="0" u="none" strike="noStrike" cap="none">
                <a:solidFill>
                  <a:srgbClr val="0066A1"/>
                </a:solidFill>
                <a:latin typeface="Calibri"/>
                <a:ea typeface="Calibri"/>
                <a:cs typeface="Calibri"/>
                <a:sym typeface="Calibri"/>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58" name="Shape 58"/>
          <p:cNvSpPr txBox="1">
            <a:spLocks noGrp="1"/>
          </p:cNvSpPr>
          <p:nvPr>
            <p:ph type="subTitle" idx="1"/>
          </p:nvPr>
        </p:nvSpPr>
        <p:spPr>
          <a:xfrm>
            <a:off x="571499" y="3318987"/>
            <a:ext cx="7917982" cy="933212"/>
          </a:xfrm>
          <a:prstGeom prst="rect">
            <a:avLst/>
          </a:prstGeom>
          <a:noFill/>
          <a:ln>
            <a:noFill/>
          </a:ln>
        </p:spPr>
        <p:txBody>
          <a:bodyPr wrap="square" lIns="68575" tIns="68575" rIns="68575" bIns="68575" anchor="t" anchorCtr="0"/>
          <a:lstStyle>
            <a:lvl1pPr marL="0" marR="0" lvl="0" indent="0" algn="l" rtl="0">
              <a:lnSpc>
                <a:spcPct val="90000"/>
              </a:lnSpc>
              <a:spcBef>
                <a:spcPts val="800"/>
              </a:spcBef>
              <a:buClr>
                <a:srgbClr val="7F7F7F"/>
              </a:buClr>
              <a:buSzPct val="100000"/>
              <a:buFont typeface="Arial"/>
              <a:buNone/>
              <a:defRPr sz="2100" b="1" i="1" u="none" strike="noStrike" cap="none">
                <a:solidFill>
                  <a:srgbClr val="7F7F7F"/>
                </a:solidFill>
                <a:latin typeface="Calibri"/>
                <a:ea typeface="Calibri"/>
                <a:cs typeface="Calibri"/>
                <a:sym typeface="Calibri"/>
              </a:defRPr>
            </a:lvl1pPr>
            <a:lvl2pPr marL="342900" marR="0" lvl="1" indent="0" algn="ctr" rtl="0">
              <a:lnSpc>
                <a:spcPct val="90000"/>
              </a:lnSpc>
              <a:spcBef>
                <a:spcPts val="400"/>
              </a:spcBef>
              <a:buClr>
                <a:schemeClr val="dk1"/>
              </a:buClr>
              <a:buSzPct val="1000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buClr>
                <a:schemeClr val="dk1"/>
              </a:buClr>
              <a:buSzPct val="1000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9pPr>
          </a:lstStyle>
          <a:p>
            <a:endParaRPr/>
          </a:p>
        </p:txBody>
      </p:sp>
      <p:grpSp>
        <p:nvGrpSpPr>
          <p:cNvPr id="59" name="Shape 59"/>
          <p:cNvGrpSpPr/>
          <p:nvPr/>
        </p:nvGrpSpPr>
        <p:grpSpPr>
          <a:xfrm>
            <a:off x="0" y="595952"/>
            <a:ext cx="9141074" cy="1835951"/>
            <a:chOff x="0" y="1074510"/>
            <a:chExt cx="9141074" cy="1835951"/>
          </a:xfrm>
        </p:grpSpPr>
        <p:pic>
          <p:nvPicPr>
            <p:cNvPr id="60" name="Shape 60"/>
            <p:cNvPicPr preferRelativeResize="0"/>
            <p:nvPr/>
          </p:nvPicPr>
          <p:blipFill rotWithShape="1">
            <a:blip r:embed="rId2">
              <a:alphaModFix/>
            </a:blip>
            <a:srcRect/>
            <a:stretch/>
          </p:blipFill>
          <p:spPr>
            <a:xfrm>
              <a:off x="0" y="1084587"/>
              <a:ext cx="1823679" cy="1823679"/>
            </a:xfrm>
            <a:prstGeom prst="rect">
              <a:avLst/>
            </a:prstGeom>
            <a:noFill/>
            <a:ln>
              <a:noFill/>
            </a:ln>
          </p:spPr>
        </p:pic>
        <p:pic>
          <p:nvPicPr>
            <p:cNvPr id="61" name="Shape 61"/>
            <p:cNvPicPr preferRelativeResize="0"/>
            <p:nvPr/>
          </p:nvPicPr>
          <p:blipFill rotWithShape="1">
            <a:blip r:embed="rId3">
              <a:alphaModFix/>
            </a:blip>
            <a:srcRect/>
            <a:stretch/>
          </p:blipFill>
          <p:spPr>
            <a:xfrm>
              <a:off x="1828800" y="1074510"/>
              <a:ext cx="1825874" cy="1825874"/>
            </a:xfrm>
            <a:prstGeom prst="rect">
              <a:avLst/>
            </a:prstGeom>
            <a:noFill/>
            <a:ln>
              <a:noFill/>
            </a:ln>
          </p:spPr>
        </p:pic>
        <p:pic>
          <p:nvPicPr>
            <p:cNvPr id="62" name="Shape 62"/>
            <p:cNvPicPr preferRelativeResize="0"/>
            <p:nvPr/>
          </p:nvPicPr>
          <p:blipFill rotWithShape="1">
            <a:blip r:embed="rId4">
              <a:alphaModFix/>
            </a:blip>
            <a:srcRect/>
            <a:stretch/>
          </p:blipFill>
          <p:spPr>
            <a:xfrm>
              <a:off x="3657600" y="1084587"/>
              <a:ext cx="1825874" cy="1825874"/>
            </a:xfrm>
            <a:prstGeom prst="rect">
              <a:avLst/>
            </a:prstGeom>
            <a:noFill/>
            <a:ln>
              <a:noFill/>
            </a:ln>
          </p:spPr>
        </p:pic>
        <p:pic>
          <p:nvPicPr>
            <p:cNvPr id="63" name="Shape 63"/>
            <p:cNvPicPr preferRelativeResize="0"/>
            <p:nvPr/>
          </p:nvPicPr>
          <p:blipFill rotWithShape="1">
            <a:blip r:embed="rId5">
              <a:alphaModFix/>
            </a:blip>
            <a:srcRect/>
            <a:stretch/>
          </p:blipFill>
          <p:spPr>
            <a:xfrm>
              <a:off x="5486400" y="1084587"/>
              <a:ext cx="1825874" cy="1825874"/>
            </a:xfrm>
            <a:prstGeom prst="rect">
              <a:avLst/>
            </a:prstGeom>
            <a:noFill/>
            <a:ln>
              <a:noFill/>
            </a:ln>
          </p:spPr>
        </p:pic>
        <p:pic>
          <p:nvPicPr>
            <p:cNvPr id="64" name="Shape 64"/>
            <p:cNvPicPr preferRelativeResize="0"/>
            <p:nvPr/>
          </p:nvPicPr>
          <p:blipFill rotWithShape="1">
            <a:blip r:embed="rId6">
              <a:alphaModFix/>
            </a:blip>
            <a:srcRect/>
            <a:stretch/>
          </p:blipFill>
          <p:spPr>
            <a:xfrm>
              <a:off x="7315200" y="1084587"/>
              <a:ext cx="1825874" cy="1825874"/>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ivider Slide">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514349" y="1705089"/>
            <a:ext cx="8141168" cy="677941"/>
          </a:xfrm>
          <a:prstGeom prst="rect">
            <a:avLst/>
          </a:prstGeom>
          <a:noFill/>
          <a:ln>
            <a:noFill/>
          </a:ln>
        </p:spPr>
        <p:txBody>
          <a:bodyPr wrap="square" lIns="68575" tIns="68575" rIns="68575" bIns="68575" anchor="t" anchorCtr="0"/>
          <a:lstStyle>
            <a:lvl1pPr marL="0" marR="0" lvl="0" indent="0" algn="l" rtl="0">
              <a:lnSpc>
                <a:spcPct val="90000"/>
              </a:lnSpc>
              <a:spcBef>
                <a:spcPts val="0"/>
              </a:spcBef>
              <a:buClr>
                <a:srgbClr val="0066A1"/>
              </a:buClr>
              <a:buSzPct val="100000"/>
              <a:buFont typeface="Calibri"/>
              <a:buNone/>
              <a:defRPr sz="3300" b="1" i="0" u="none" strike="noStrike" cap="none">
                <a:solidFill>
                  <a:srgbClr val="0066A1"/>
                </a:solidFill>
                <a:latin typeface="Calibri"/>
                <a:ea typeface="Calibri"/>
                <a:cs typeface="Calibri"/>
                <a:sym typeface="Calibri"/>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76" name="Shape 76"/>
          <p:cNvSpPr txBox="1">
            <a:spLocks noGrp="1"/>
          </p:cNvSpPr>
          <p:nvPr>
            <p:ph type="subTitle" idx="1"/>
          </p:nvPr>
        </p:nvSpPr>
        <p:spPr>
          <a:xfrm>
            <a:off x="514349" y="2452088"/>
            <a:ext cx="8141168" cy="933212"/>
          </a:xfrm>
          <a:prstGeom prst="rect">
            <a:avLst/>
          </a:prstGeom>
          <a:noFill/>
          <a:ln>
            <a:noFill/>
          </a:ln>
        </p:spPr>
        <p:txBody>
          <a:bodyPr wrap="square" lIns="68575" tIns="68575" rIns="68575" bIns="68575" anchor="t" anchorCtr="0"/>
          <a:lstStyle>
            <a:lvl1pPr marL="0" marR="0" lvl="0" indent="0" algn="l" rtl="0">
              <a:lnSpc>
                <a:spcPct val="90000"/>
              </a:lnSpc>
              <a:spcBef>
                <a:spcPts val="800"/>
              </a:spcBef>
              <a:buClr>
                <a:srgbClr val="7F7F7F"/>
              </a:buClr>
              <a:buSzPct val="100000"/>
              <a:buFont typeface="Arial"/>
              <a:buNone/>
              <a:defRPr sz="2100" b="1" i="1" u="none" strike="noStrike" cap="none">
                <a:solidFill>
                  <a:srgbClr val="7F7F7F"/>
                </a:solidFill>
                <a:latin typeface="Calibri"/>
                <a:ea typeface="Calibri"/>
                <a:cs typeface="Calibri"/>
                <a:sym typeface="Calibri"/>
              </a:defRPr>
            </a:lvl1pPr>
            <a:lvl2pPr marL="342900" marR="0" lvl="1" indent="0" algn="ctr" rtl="0">
              <a:lnSpc>
                <a:spcPct val="90000"/>
              </a:lnSpc>
              <a:spcBef>
                <a:spcPts val="400"/>
              </a:spcBef>
              <a:buClr>
                <a:schemeClr val="dk1"/>
              </a:buClr>
              <a:buSzPct val="1000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buClr>
                <a:schemeClr val="dk1"/>
              </a:buClr>
              <a:buSzPct val="1000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Slide_OneColumnBullets">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297611" y="852083"/>
            <a:ext cx="8531162" cy="391130"/>
          </a:xfrm>
          <a:prstGeom prst="rect">
            <a:avLst/>
          </a:prstGeom>
          <a:noFill/>
          <a:ln>
            <a:noFill/>
          </a:ln>
        </p:spPr>
        <p:txBody>
          <a:bodyPr wrap="square" lIns="68575" tIns="68575" rIns="68575" bIns="68575" anchor="t" anchorCtr="0"/>
          <a:lstStyle>
            <a:lvl1pPr marL="0" marR="0" lvl="0" indent="0" algn="l" rtl="0">
              <a:lnSpc>
                <a:spcPct val="90000"/>
              </a:lnSpc>
              <a:spcBef>
                <a:spcPts val="0"/>
              </a:spcBef>
              <a:buClr>
                <a:srgbClr val="0066A1"/>
              </a:buClr>
              <a:buSzPct val="100000"/>
              <a:buFont typeface="Calibri"/>
              <a:buNone/>
              <a:defRPr sz="2600" b="1" i="0" u="none" strike="noStrike" cap="none">
                <a:solidFill>
                  <a:srgbClr val="0066A1"/>
                </a:solidFill>
                <a:latin typeface="Calibri"/>
                <a:ea typeface="Calibri"/>
                <a:cs typeface="Calibri"/>
                <a:sym typeface="Calibri"/>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dirty="0"/>
          </a:p>
        </p:txBody>
      </p:sp>
      <p:sp>
        <p:nvSpPr>
          <p:cNvPr id="85" name="Shape 85"/>
          <p:cNvSpPr txBox="1">
            <a:spLocks noGrp="1"/>
          </p:cNvSpPr>
          <p:nvPr>
            <p:ph type="body" idx="2"/>
          </p:nvPr>
        </p:nvSpPr>
        <p:spPr>
          <a:xfrm>
            <a:off x="297611" y="1369219"/>
            <a:ext cx="8531162" cy="3107891"/>
          </a:xfrm>
          <a:prstGeom prst="rect">
            <a:avLst/>
          </a:prstGeom>
          <a:noFill/>
          <a:ln>
            <a:noFill/>
          </a:ln>
        </p:spPr>
        <p:txBody>
          <a:bodyPr wrap="square" lIns="68575" tIns="68575" rIns="68575" bIns="68575" anchor="t" anchorCtr="0"/>
          <a:lstStyle>
            <a:lvl1pPr marL="342900" marR="0" lvl="0" indent="-279400" algn="l" rtl="0">
              <a:lnSpc>
                <a:spcPct val="90000"/>
              </a:lnSpc>
              <a:spcBef>
                <a:spcPts val="800"/>
              </a:spcBef>
              <a:buClr>
                <a:srgbClr val="0066A1"/>
              </a:buClr>
              <a:buSzPct val="60000"/>
              <a:buFont typeface="Merriweather Sans"/>
              <a:buChar char="▶"/>
              <a:defRPr sz="1500" b="0" i="0" u="none" strike="noStrike" cap="none">
                <a:solidFill>
                  <a:schemeClr val="dk1"/>
                </a:solidFill>
                <a:latin typeface="Calibri"/>
                <a:ea typeface="Calibri"/>
                <a:cs typeface="Calibri"/>
                <a:sym typeface="Calibri"/>
              </a:defRPr>
            </a:lvl1pPr>
            <a:lvl2pPr marL="596900" marR="0" lvl="1" indent="-165100" algn="l" rtl="0">
              <a:lnSpc>
                <a:spcPct val="90000"/>
              </a:lnSpc>
              <a:spcBef>
                <a:spcPts val="4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2pPr>
            <a:lvl3pPr marL="939800" marR="0" lvl="2" indent="-177800" algn="l" rtl="0">
              <a:lnSpc>
                <a:spcPct val="90000"/>
              </a:lnSpc>
              <a:spcBef>
                <a:spcPts val="400"/>
              </a:spcBef>
              <a:buClr>
                <a:srgbClr val="0066A1"/>
              </a:buClr>
              <a:buSzPct val="100000"/>
              <a:buFont typeface="Noto Sans Symbols"/>
              <a:buChar char="▪"/>
              <a:defRPr sz="1200" b="0" i="0" u="none" strike="noStrike" cap="none">
                <a:solidFill>
                  <a:schemeClr val="dk1"/>
                </a:solidFill>
                <a:latin typeface="Calibri"/>
                <a:ea typeface="Calibri"/>
                <a:cs typeface="Calibri"/>
                <a:sym typeface="Calibri"/>
              </a:defRPr>
            </a:lvl3pPr>
            <a:lvl4pPr marL="1244600" marR="0" lvl="3" indent="-152400" algn="l" rtl="0">
              <a:lnSpc>
                <a:spcPct val="90000"/>
              </a:lnSpc>
              <a:spcBef>
                <a:spcPts val="400"/>
              </a:spcBef>
              <a:buClr>
                <a:srgbClr val="0066A1"/>
              </a:buClr>
              <a:buSzPct val="100000"/>
              <a:buFont typeface="Noto Sans Symbols"/>
              <a:buChar char="▪"/>
              <a:defRPr sz="1100" b="0" i="0" u="none" strike="noStrike" cap="none">
                <a:solidFill>
                  <a:schemeClr val="dk1"/>
                </a:solidFill>
                <a:latin typeface="Calibri"/>
                <a:ea typeface="Calibri"/>
                <a:cs typeface="Calibri"/>
                <a:sym typeface="Calibri"/>
              </a:defRPr>
            </a:lvl4pPr>
            <a:lvl5pPr marL="1587500" marR="0" lvl="4" indent="-152400" algn="l" rtl="0">
              <a:lnSpc>
                <a:spcPct val="90000"/>
              </a:lnSpc>
              <a:spcBef>
                <a:spcPts val="400"/>
              </a:spcBef>
              <a:buClr>
                <a:srgbClr val="0066A1"/>
              </a:buClr>
              <a:buSzPct val="100000"/>
              <a:buFont typeface="Noto Sans Symbols"/>
              <a:buChar char="▪"/>
              <a:defRPr sz="11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Slide_TwoColumnBullets">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297611" y="871539"/>
            <a:ext cx="8531162" cy="391130"/>
          </a:xfrm>
          <a:prstGeom prst="rect">
            <a:avLst/>
          </a:prstGeom>
          <a:noFill/>
          <a:ln>
            <a:noFill/>
          </a:ln>
        </p:spPr>
        <p:txBody>
          <a:bodyPr wrap="square" lIns="68575" tIns="68575" rIns="68575" bIns="68575" anchor="t" anchorCtr="0"/>
          <a:lstStyle>
            <a:lvl1pPr marL="0" marR="0" lvl="0" indent="0" algn="l" rtl="0">
              <a:lnSpc>
                <a:spcPct val="90000"/>
              </a:lnSpc>
              <a:spcBef>
                <a:spcPts val="0"/>
              </a:spcBef>
              <a:buClr>
                <a:srgbClr val="0066A1"/>
              </a:buClr>
              <a:buSzPct val="100000"/>
              <a:buFont typeface="Calibri"/>
              <a:buNone/>
              <a:defRPr sz="2600" b="1" i="0" u="none" strike="noStrike" cap="none">
                <a:solidFill>
                  <a:srgbClr val="0066A1"/>
                </a:solidFill>
                <a:latin typeface="Calibri"/>
                <a:ea typeface="Calibri"/>
                <a:cs typeface="Calibri"/>
                <a:sym typeface="Calibri"/>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89" name="Shape 89"/>
          <p:cNvSpPr txBox="1">
            <a:spLocks noGrp="1"/>
          </p:cNvSpPr>
          <p:nvPr>
            <p:ph type="body" idx="2"/>
          </p:nvPr>
        </p:nvSpPr>
        <p:spPr>
          <a:xfrm>
            <a:off x="297611" y="1369219"/>
            <a:ext cx="4156479" cy="3107891"/>
          </a:xfrm>
          <a:prstGeom prst="rect">
            <a:avLst/>
          </a:prstGeom>
          <a:noFill/>
          <a:ln>
            <a:noFill/>
          </a:ln>
        </p:spPr>
        <p:txBody>
          <a:bodyPr wrap="square" lIns="68575" tIns="68575" rIns="68575" bIns="68575" anchor="t" anchorCtr="0"/>
          <a:lstStyle>
            <a:lvl1pPr marL="342900" marR="0" lvl="0" indent="-279400" algn="l" rtl="0">
              <a:lnSpc>
                <a:spcPct val="90000"/>
              </a:lnSpc>
              <a:spcBef>
                <a:spcPts val="800"/>
              </a:spcBef>
              <a:buClr>
                <a:srgbClr val="0066A1"/>
              </a:buClr>
              <a:buSzPct val="60000"/>
              <a:buFont typeface="Merriweather Sans"/>
              <a:buChar char="▶"/>
              <a:defRPr sz="1500" b="0" i="0" u="none" strike="noStrike" cap="none">
                <a:solidFill>
                  <a:schemeClr val="dk1"/>
                </a:solidFill>
                <a:latin typeface="Calibri"/>
                <a:ea typeface="Calibri"/>
                <a:cs typeface="Calibri"/>
                <a:sym typeface="Calibri"/>
              </a:defRPr>
            </a:lvl1pPr>
            <a:lvl2pPr marL="596900" marR="0" lvl="1" indent="-165100" algn="l" rtl="0">
              <a:lnSpc>
                <a:spcPct val="90000"/>
              </a:lnSpc>
              <a:spcBef>
                <a:spcPts val="4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2pPr>
            <a:lvl3pPr marL="939800" marR="0" lvl="2" indent="-177800" algn="l" rtl="0">
              <a:lnSpc>
                <a:spcPct val="90000"/>
              </a:lnSpc>
              <a:spcBef>
                <a:spcPts val="400"/>
              </a:spcBef>
              <a:buClr>
                <a:srgbClr val="0066A1"/>
              </a:buClr>
              <a:buSzPct val="100000"/>
              <a:buFont typeface="Noto Sans Symbols"/>
              <a:buChar char="▪"/>
              <a:defRPr sz="1200" b="0" i="0" u="none" strike="noStrike" cap="none">
                <a:solidFill>
                  <a:schemeClr val="dk1"/>
                </a:solidFill>
                <a:latin typeface="Calibri"/>
                <a:ea typeface="Calibri"/>
                <a:cs typeface="Calibri"/>
                <a:sym typeface="Calibri"/>
              </a:defRPr>
            </a:lvl3pPr>
            <a:lvl4pPr marL="1244600" marR="0" lvl="3" indent="-152400" algn="l" rtl="0">
              <a:lnSpc>
                <a:spcPct val="90000"/>
              </a:lnSpc>
              <a:spcBef>
                <a:spcPts val="400"/>
              </a:spcBef>
              <a:buClr>
                <a:srgbClr val="0066A1"/>
              </a:buClr>
              <a:buSzPct val="100000"/>
              <a:buFont typeface="Noto Sans Symbols"/>
              <a:buChar char="▪"/>
              <a:defRPr sz="1100" b="0" i="0" u="none" strike="noStrike" cap="none">
                <a:solidFill>
                  <a:schemeClr val="dk1"/>
                </a:solidFill>
                <a:latin typeface="Calibri"/>
                <a:ea typeface="Calibri"/>
                <a:cs typeface="Calibri"/>
                <a:sym typeface="Calibri"/>
              </a:defRPr>
            </a:lvl4pPr>
            <a:lvl5pPr marL="1587500" marR="0" lvl="4" indent="-152400" algn="l" rtl="0">
              <a:lnSpc>
                <a:spcPct val="90000"/>
              </a:lnSpc>
              <a:spcBef>
                <a:spcPts val="400"/>
              </a:spcBef>
              <a:buClr>
                <a:srgbClr val="0066A1"/>
              </a:buClr>
              <a:buSzPct val="100000"/>
              <a:buFont typeface="Noto Sans Symbols"/>
              <a:buChar char="▪"/>
              <a:defRPr sz="11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0" name="Shape 90"/>
          <p:cNvSpPr txBox="1">
            <a:spLocks noGrp="1"/>
          </p:cNvSpPr>
          <p:nvPr>
            <p:ph type="body" idx="3"/>
          </p:nvPr>
        </p:nvSpPr>
        <p:spPr>
          <a:xfrm>
            <a:off x="4672294" y="1369219"/>
            <a:ext cx="4156479" cy="3107891"/>
          </a:xfrm>
          <a:prstGeom prst="rect">
            <a:avLst/>
          </a:prstGeom>
          <a:noFill/>
          <a:ln>
            <a:noFill/>
          </a:ln>
        </p:spPr>
        <p:txBody>
          <a:bodyPr wrap="square" lIns="68575" tIns="68575" rIns="68575" bIns="68575" anchor="t" anchorCtr="0"/>
          <a:lstStyle>
            <a:lvl1pPr marL="342900" marR="0" lvl="0" indent="-279400" algn="l" rtl="0">
              <a:lnSpc>
                <a:spcPct val="90000"/>
              </a:lnSpc>
              <a:spcBef>
                <a:spcPts val="800"/>
              </a:spcBef>
              <a:buClr>
                <a:srgbClr val="0066A1"/>
              </a:buClr>
              <a:buSzPct val="60000"/>
              <a:buFont typeface="Merriweather Sans"/>
              <a:buChar char="▶"/>
              <a:defRPr sz="1500" b="0" i="0" u="none" strike="noStrike" cap="none">
                <a:solidFill>
                  <a:schemeClr val="dk1"/>
                </a:solidFill>
                <a:latin typeface="Calibri"/>
                <a:ea typeface="Calibri"/>
                <a:cs typeface="Calibri"/>
                <a:sym typeface="Calibri"/>
              </a:defRPr>
            </a:lvl1pPr>
            <a:lvl2pPr marL="596900" marR="0" lvl="1" indent="-165100" algn="l" rtl="0">
              <a:lnSpc>
                <a:spcPct val="90000"/>
              </a:lnSpc>
              <a:spcBef>
                <a:spcPts val="4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2pPr>
            <a:lvl3pPr marL="939800" marR="0" lvl="2" indent="-177800" algn="l" rtl="0">
              <a:lnSpc>
                <a:spcPct val="90000"/>
              </a:lnSpc>
              <a:spcBef>
                <a:spcPts val="400"/>
              </a:spcBef>
              <a:buClr>
                <a:srgbClr val="0066A1"/>
              </a:buClr>
              <a:buSzPct val="100000"/>
              <a:buFont typeface="Noto Sans Symbols"/>
              <a:buChar char="▪"/>
              <a:defRPr sz="1200" b="0" i="0" u="none" strike="noStrike" cap="none">
                <a:solidFill>
                  <a:schemeClr val="dk1"/>
                </a:solidFill>
                <a:latin typeface="Calibri"/>
                <a:ea typeface="Calibri"/>
                <a:cs typeface="Calibri"/>
                <a:sym typeface="Calibri"/>
              </a:defRPr>
            </a:lvl3pPr>
            <a:lvl4pPr marL="1244600" marR="0" lvl="3" indent="-152400" algn="l" rtl="0">
              <a:lnSpc>
                <a:spcPct val="90000"/>
              </a:lnSpc>
              <a:spcBef>
                <a:spcPts val="400"/>
              </a:spcBef>
              <a:buClr>
                <a:srgbClr val="0066A1"/>
              </a:buClr>
              <a:buSzPct val="100000"/>
              <a:buFont typeface="Noto Sans Symbols"/>
              <a:buChar char="▪"/>
              <a:defRPr sz="1100" b="0" i="0" u="none" strike="noStrike" cap="none">
                <a:solidFill>
                  <a:schemeClr val="dk1"/>
                </a:solidFill>
                <a:latin typeface="Calibri"/>
                <a:ea typeface="Calibri"/>
                <a:cs typeface="Calibri"/>
                <a:sym typeface="Calibri"/>
              </a:defRPr>
            </a:lvl4pPr>
            <a:lvl5pPr marL="1587500" marR="0" lvl="4" indent="-152400" algn="l" rtl="0">
              <a:lnSpc>
                <a:spcPct val="90000"/>
              </a:lnSpc>
              <a:spcBef>
                <a:spcPts val="400"/>
              </a:spcBef>
              <a:buClr>
                <a:srgbClr val="0066A1"/>
              </a:buClr>
              <a:buSzPct val="100000"/>
              <a:buFont typeface="Noto Sans Symbols"/>
              <a:buChar char="▪"/>
              <a:defRPr sz="11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Slide_TwoColumnBulletsGraphic">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297610" y="861810"/>
            <a:ext cx="8531162" cy="391130"/>
          </a:xfrm>
          <a:prstGeom prst="rect">
            <a:avLst/>
          </a:prstGeom>
          <a:noFill/>
          <a:ln>
            <a:noFill/>
          </a:ln>
        </p:spPr>
        <p:txBody>
          <a:bodyPr wrap="square" lIns="68575" tIns="68575" rIns="68575" bIns="68575" anchor="t" anchorCtr="0"/>
          <a:lstStyle>
            <a:lvl1pPr marL="0" marR="0" lvl="0" indent="0" algn="l" rtl="0">
              <a:lnSpc>
                <a:spcPct val="90000"/>
              </a:lnSpc>
              <a:spcBef>
                <a:spcPts val="0"/>
              </a:spcBef>
              <a:buClr>
                <a:srgbClr val="0066A1"/>
              </a:buClr>
              <a:buSzPct val="100000"/>
              <a:buFont typeface="Calibri"/>
              <a:buNone/>
              <a:defRPr sz="2600" b="1" i="0" u="none" strike="noStrike" cap="none">
                <a:solidFill>
                  <a:srgbClr val="0066A1"/>
                </a:solidFill>
                <a:latin typeface="Calibri"/>
                <a:ea typeface="Calibri"/>
                <a:cs typeface="Calibri"/>
                <a:sym typeface="Calibri"/>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94" name="Shape 94"/>
          <p:cNvSpPr txBox="1">
            <a:spLocks noGrp="1"/>
          </p:cNvSpPr>
          <p:nvPr>
            <p:ph type="body" idx="2"/>
          </p:nvPr>
        </p:nvSpPr>
        <p:spPr>
          <a:xfrm>
            <a:off x="297611" y="1369219"/>
            <a:ext cx="4156479" cy="3107891"/>
          </a:xfrm>
          <a:prstGeom prst="rect">
            <a:avLst/>
          </a:prstGeom>
          <a:noFill/>
          <a:ln>
            <a:noFill/>
          </a:ln>
        </p:spPr>
        <p:txBody>
          <a:bodyPr wrap="square" lIns="68575" tIns="68575" rIns="68575" bIns="68575" anchor="t" anchorCtr="0"/>
          <a:lstStyle>
            <a:lvl1pPr marL="342900" marR="0" lvl="0" indent="-279400" algn="l" rtl="0">
              <a:lnSpc>
                <a:spcPct val="90000"/>
              </a:lnSpc>
              <a:spcBef>
                <a:spcPts val="800"/>
              </a:spcBef>
              <a:buClr>
                <a:srgbClr val="0066A1"/>
              </a:buClr>
              <a:buSzPct val="60000"/>
              <a:buFont typeface="Merriweather Sans"/>
              <a:buChar char="▶"/>
              <a:defRPr sz="1500" b="0" i="0" u="none" strike="noStrike" cap="none">
                <a:solidFill>
                  <a:schemeClr val="dk1"/>
                </a:solidFill>
                <a:latin typeface="Calibri"/>
                <a:ea typeface="Calibri"/>
                <a:cs typeface="Calibri"/>
                <a:sym typeface="Calibri"/>
              </a:defRPr>
            </a:lvl1pPr>
            <a:lvl2pPr marL="596900" marR="0" lvl="1" indent="-165100" algn="l" rtl="0">
              <a:lnSpc>
                <a:spcPct val="90000"/>
              </a:lnSpc>
              <a:spcBef>
                <a:spcPts val="4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2pPr>
            <a:lvl3pPr marL="939800" marR="0" lvl="2" indent="-177800" algn="l" rtl="0">
              <a:lnSpc>
                <a:spcPct val="90000"/>
              </a:lnSpc>
              <a:spcBef>
                <a:spcPts val="400"/>
              </a:spcBef>
              <a:buClr>
                <a:srgbClr val="0066A1"/>
              </a:buClr>
              <a:buSzPct val="100000"/>
              <a:buFont typeface="Noto Sans Symbols"/>
              <a:buChar char="▪"/>
              <a:defRPr sz="1200" b="0" i="0" u="none" strike="noStrike" cap="none">
                <a:solidFill>
                  <a:schemeClr val="dk1"/>
                </a:solidFill>
                <a:latin typeface="Calibri"/>
                <a:ea typeface="Calibri"/>
                <a:cs typeface="Calibri"/>
                <a:sym typeface="Calibri"/>
              </a:defRPr>
            </a:lvl3pPr>
            <a:lvl4pPr marL="1244600" marR="0" lvl="3" indent="-152400" algn="l" rtl="0">
              <a:lnSpc>
                <a:spcPct val="90000"/>
              </a:lnSpc>
              <a:spcBef>
                <a:spcPts val="400"/>
              </a:spcBef>
              <a:buClr>
                <a:srgbClr val="0066A1"/>
              </a:buClr>
              <a:buSzPct val="100000"/>
              <a:buFont typeface="Noto Sans Symbols"/>
              <a:buChar char="▪"/>
              <a:defRPr sz="1100" b="0" i="0" u="none" strike="noStrike" cap="none">
                <a:solidFill>
                  <a:schemeClr val="dk1"/>
                </a:solidFill>
                <a:latin typeface="Calibri"/>
                <a:ea typeface="Calibri"/>
                <a:cs typeface="Calibri"/>
                <a:sym typeface="Calibri"/>
              </a:defRPr>
            </a:lvl4pPr>
            <a:lvl5pPr marL="1587500" marR="0" lvl="4" indent="-152400" algn="l" rtl="0">
              <a:lnSpc>
                <a:spcPct val="90000"/>
              </a:lnSpc>
              <a:spcBef>
                <a:spcPts val="400"/>
              </a:spcBef>
              <a:buClr>
                <a:srgbClr val="0066A1"/>
              </a:buClr>
              <a:buSzPct val="100000"/>
              <a:buFont typeface="Noto Sans Symbols"/>
              <a:buChar char="▪"/>
              <a:defRPr sz="11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5" name="Shape 95"/>
          <p:cNvSpPr txBox="1">
            <a:spLocks noGrp="1"/>
          </p:cNvSpPr>
          <p:nvPr>
            <p:ph type="body" idx="3"/>
          </p:nvPr>
        </p:nvSpPr>
        <p:spPr>
          <a:xfrm>
            <a:off x="4563191" y="1369219"/>
            <a:ext cx="4265581" cy="3107531"/>
          </a:xfrm>
          <a:prstGeom prst="rect">
            <a:avLst/>
          </a:prstGeom>
          <a:noFill/>
          <a:ln>
            <a:noFill/>
          </a:ln>
        </p:spPr>
        <p:txBody>
          <a:bodyPr wrap="square" lIns="68575" tIns="68575" rIns="68575" bIns="68575" anchor="t" anchorCtr="0"/>
          <a:lstStyle>
            <a:lvl1pPr marL="0" marR="0" lvl="0" indent="0" algn="l" rtl="0">
              <a:lnSpc>
                <a:spcPct val="90000"/>
              </a:lnSpc>
              <a:spcBef>
                <a:spcPts val="800"/>
              </a:spcBef>
              <a:buClr>
                <a:schemeClr val="dk1"/>
              </a:buClr>
              <a:buSzPct val="100000"/>
              <a:buFont typeface="Arial"/>
              <a:buChar char="●"/>
              <a:defRPr sz="1400" b="0" i="1"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ontent Slide_TwoColumnBullets2Graphics">
    <p:spTree>
      <p:nvGrpSpPr>
        <p:cNvPr id="1" name="Shape 96"/>
        <p:cNvGrpSpPr/>
        <p:nvPr/>
      </p:nvGrpSpPr>
      <p:grpSpPr>
        <a:xfrm>
          <a:off x="0" y="0"/>
          <a:ext cx="0" cy="0"/>
          <a:chOff x="0" y="0"/>
          <a:chExt cx="0" cy="0"/>
        </a:xfrm>
      </p:grpSpPr>
      <p:sp>
        <p:nvSpPr>
          <p:cNvPr id="97" name="Shape 97"/>
          <p:cNvSpPr txBox="1">
            <a:spLocks noGrp="1"/>
          </p:cNvSpPr>
          <p:nvPr>
            <p:ph type="ctrTitle"/>
          </p:nvPr>
        </p:nvSpPr>
        <p:spPr>
          <a:xfrm>
            <a:off x="297611" y="424066"/>
            <a:ext cx="8531162" cy="391130"/>
          </a:xfrm>
          <a:prstGeom prst="rect">
            <a:avLst/>
          </a:prstGeom>
          <a:noFill/>
          <a:ln>
            <a:noFill/>
          </a:ln>
        </p:spPr>
        <p:txBody>
          <a:bodyPr wrap="square" lIns="68575" tIns="68575" rIns="68575" bIns="68575" anchor="t" anchorCtr="0"/>
          <a:lstStyle>
            <a:lvl1pPr marL="0" marR="0" lvl="0" indent="0" algn="l" rtl="0">
              <a:lnSpc>
                <a:spcPct val="90000"/>
              </a:lnSpc>
              <a:spcBef>
                <a:spcPts val="0"/>
              </a:spcBef>
              <a:buClr>
                <a:srgbClr val="0066A1"/>
              </a:buClr>
              <a:buSzPct val="100000"/>
              <a:buFont typeface="Calibri"/>
              <a:buNone/>
              <a:defRPr sz="2600" b="1" i="0" u="none" strike="noStrike" cap="none">
                <a:solidFill>
                  <a:srgbClr val="0066A1"/>
                </a:solidFill>
                <a:latin typeface="Calibri"/>
                <a:ea typeface="Calibri"/>
                <a:cs typeface="Calibri"/>
                <a:sym typeface="Calibri"/>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98" name="Shape 98"/>
          <p:cNvSpPr txBox="1">
            <a:spLocks noGrp="1"/>
          </p:cNvSpPr>
          <p:nvPr>
            <p:ph type="subTitle" idx="1"/>
          </p:nvPr>
        </p:nvSpPr>
        <p:spPr>
          <a:xfrm>
            <a:off x="297611" y="899332"/>
            <a:ext cx="8531162" cy="316993"/>
          </a:xfrm>
          <a:prstGeom prst="rect">
            <a:avLst/>
          </a:prstGeom>
          <a:noFill/>
          <a:ln>
            <a:noFill/>
          </a:ln>
        </p:spPr>
        <p:txBody>
          <a:bodyPr wrap="square" lIns="68575" tIns="68575" rIns="68575" bIns="68575" anchor="t" anchorCtr="0"/>
          <a:lstStyle>
            <a:lvl1pPr marL="0" marR="0" lvl="0" indent="0" algn="l" rtl="0">
              <a:lnSpc>
                <a:spcPct val="90000"/>
              </a:lnSpc>
              <a:spcBef>
                <a:spcPts val="800"/>
              </a:spcBef>
              <a:buClr>
                <a:srgbClr val="7F7F7F"/>
              </a:buClr>
              <a:buSzPct val="100000"/>
              <a:buFont typeface="Arial"/>
              <a:buNone/>
              <a:defRPr sz="1800" b="1" i="1" u="none" strike="noStrike" cap="none">
                <a:solidFill>
                  <a:srgbClr val="7F7F7F"/>
                </a:solidFill>
                <a:latin typeface="Calibri"/>
                <a:ea typeface="Calibri"/>
                <a:cs typeface="Calibri"/>
                <a:sym typeface="Calibri"/>
              </a:defRPr>
            </a:lvl1pPr>
            <a:lvl2pPr marL="342900" marR="0" lvl="1" indent="0" algn="ctr" rtl="0">
              <a:lnSpc>
                <a:spcPct val="90000"/>
              </a:lnSpc>
              <a:spcBef>
                <a:spcPts val="400"/>
              </a:spcBef>
              <a:buClr>
                <a:schemeClr val="dk1"/>
              </a:buClr>
              <a:buSzPct val="1000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buClr>
                <a:schemeClr val="dk1"/>
              </a:buClr>
              <a:buSzPct val="1000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body" idx="2"/>
          </p:nvPr>
        </p:nvSpPr>
        <p:spPr>
          <a:xfrm>
            <a:off x="297611" y="1369219"/>
            <a:ext cx="4156479" cy="3107891"/>
          </a:xfrm>
          <a:prstGeom prst="rect">
            <a:avLst/>
          </a:prstGeom>
          <a:noFill/>
          <a:ln>
            <a:noFill/>
          </a:ln>
        </p:spPr>
        <p:txBody>
          <a:bodyPr wrap="square" lIns="68575" tIns="68575" rIns="68575" bIns="68575" anchor="t" anchorCtr="0"/>
          <a:lstStyle>
            <a:lvl1pPr marL="342900" marR="0" lvl="0" indent="-279400" algn="l" rtl="0">
              <a:lnSpc>
                <a:spcPct val="90000"/>
              </a:lnSpc>
              <a:spcBef>
                <a:spcPts val="800"/>
              </a:spcBef>
              <a:buClr>
                <a:srgbClr val="0066A1"/>
              </a:buClr>
              <a:buSzPct val="60000"/>
              <a:buFont typeface="Merriweather Sans"/>
              <a:buChar char="▶"/>
              <a:defRPr sz="1500" b="0" i="0" u="none" strike="noStrike" cap="none">
                <a:solidFill>
                  <a:schemeClr val="dk1"/>
                </a:solidFill>
                <a:latin typeface="Calibri"/>
                <a:ea typeface="Calibri"/>
                <a:cs typeface="Calibri"/>
                <a:sym typeface="Calibri"/>
              </a:defRPr>
            </a:lvl1pPr>
            <a:lvl2pPr marL="596900" marR="0" lvl="1" indent="-165100" algn="l" rtl="0">
              <a:lnSpc>
                <a:spcPct val="90000"/>
              </a:lnSpc>
              <a:spcBef>
                <a:spcPts val="4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2pPr>
            <a:lvl3pPr marL="939800" marR="0" lvl="2" indent="-177800" algn="l" rtl="0">
              <a:lnSpc>
                <a:spcPct val="90000"/>
              </a:lnSpc>
              <a:spcBef>
                <a:spcPts val="400"/>
              </a:spcBef>
              <a:buClr>
                <a:srgbClr val="0066A1"/>
              </a:buClr>
              <a:buSzPct val="100000"/>
              <a:buFont typeface="Noto Sans Symbols"/>
              <a:buChar char="▪"/>
              <a:defRPr sz="1200" b="0" i="0" u="none" strike="noStrike" cap="none">
                <a:solidFill>
                  <a:schemeClr val="dk1"/>
                </a:solidFill>
                <a:latin typeface="Calibri"/>
                <a:ea typeface="Calibri"/>
                <a:cs typeface="Calibri"/>
                <a:sym typeface="Calibri"/>
              </a:defRPr>
            </a:lvl3pPr>
            <a:lvl4pPr marL="1244600" marR="0" lvl="3" indent="-152400" algn="l" rtl="0">
              <a:lnSpc>
                <a:spcPct val="90000"/>
              </a:lnSpc>
              <a:spcBef>
                <a:spcPts val="400"/>
              </a:spcBef>
              <a:buClr>
                <a:srgbClr val="0066A1"/>
              </a:buClr>
              <a:buSzPct val="100000"/>
              <a:buFont typeface="Noto Sans Symbols"/>
              <a:buChar char="▪"/>
              <a:defRPr sz="1100" b="0" i="0" u="none" strike="noStrike" cap="none">
                <a:solidFill>
                  <a:schemeClr val="dk1"/>
                </a:solidFill>
                <a:latin typeface="Calibri"/>
                <a:ea typeface="Calibri"/>
                <a:cs typeface="Calibri"/>
                <a:sym typeface="Calibri"/>
              </a:defRPr>
            </a:lvl4pPr>
            <a:lvl5pPr marL="1587500" marR="0" lvl="4" indent="-152400" algn="l" rtl="0">
              <a:lnSpc>
                <a:spcPct val="90000"/>
              </a:lnSpc>
              <a:spcBef>
                <a:spcPts val="400"/>
              </a:spcBef>
              <a:buClr>
                <a:srgbClr val="0066A1"/>
              </a:buClr>
              <a:buSzPct val="100000"/>
              <a:buFont typeface="Noto Sans Symbols"/>
              <a:buChar char="▪"/>
              <a:defRPr sz="11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0" name="Shape 100"/>
          <p:cNvSpPr txBox="1">
            <a:spLocks noGrp="1"/>
          </p:cNvSpPr>
          <p:nvPr>
            <p:ph type="body" idx="3"/>
          </p:nvPr>
        </p:nvSpPr>
        <p:spPr>
          <a:xfrm>
            <a:off x="4563191" y="1369219"/>
            <a:ext cx="4265581" cy="1489484"/>
          </a:xfrm>
          <a:prstGeom prst="rect">
            <a:avLst/>
          </a:prstGeom>
          <a:noFill/>
          <a:ln>
            <a:noFill/>
          </a:ln>
        </p:spPr>
        <p:txBody>
          <a:bodyPr wrap="square" lIns="68575" tIns="68575" rIns="68575" bIns="68575" anchor="t" anchorCtr="0"/>
          <a:lstStyle>
            <a:lvl1pPr marL="0" marR="0" lvl="0" indent="0" algn="l" rtl="0">
              <a:lnSpc>
                <a:spcPct val="90000"/>
              </a:lnSpc>
              <a:spcBef>
                <a:spcPts val="800"/>
              </a:spcBef>
              <a:buClr>
                <a:schemeClr val="dk1"/>
              </a:buClr>
              <a:buSzPct val="100000"/>
              <a:buFont typeface="Arial"/>
              <a:buChar char="●"/>
              <a:defRPr sz="1400" b="0" i="1"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1" name="Shape 101"/>
          <p:cNvSpPr txBox="1">
            <a:spLocks noGrp="1"/>
          </p:cNvSpPr>
          <p:nvPr>
            <p:ph type="body" idx="4"/>
          </p:nvPr>
        </p:nvSpPr>
        <p:spPr>
          <a:xfrm>
            <a:off x="4563191" y="2991236"/>
            <a:ext cx="4265581" cy="1485873"/>
          </a:xfrm>
          <a:prstGeom prst="rect">
            <a:avLst/>
          </a:prstGeom>
          <a:noFill/>
          <a:ln>
            <a:noFill/>
          </a:ln>
        </p:spPr>
        <p:txBody>
          <a:bodyPr wrap="square" lIns="68575" tIns="68575" rIns="68575" bIns="68575" anchor="t" anchorCtr="0"/>
          <a:lstStyle>
            <a:lvl1pPr marL="0" marR="0" lvl="0" indent="0" algn="l" rtl="0">
              <a:lnSpc>
                <a:spcPct val="90000"/>
              </a:lnSpc>
              <a:spcBef>
                <a:spcPts val="800"/>
              </a:spcBef>
              <a:buClr>
                <a:schemeClr val="dk1"/>
              </a:buClr>
              <a:buSzPct val="100000"/>
              <a:buFont typeface="Arial"/>
              <a:buChar char="●"/>
              <a:defRPr sz="1400" b="0" i="1"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ontent Slide_BulletsTextObject">
    <p:spTree>
      <p:nvGrpSpPr>
        <p:cNvPr id="1" name="Shape 102"/>
        <p:cNvGrpSpPr/>
        <p:nvPr/>
      </p:nvGrpSpPr>
      <p:grpSpPr>
        <a:xfrm>
          <a:off x="0" y="0"/>
          <a:ext cx="0" cy="0"/>
          <a:chOff x="0" y="0"/>
          <a:chExt cx="0" cy="0"/>
        </a:xfrm>
      </p:grpSpPr>
      <p:sp>
        <p:nvSpPr>
          <p:cNvPr id="103" name="Shape 103"/>
          <p:cNvSpPr txBox="1">
            <a:spLocks noGrp="1"/>
          </p:cNvSpPr>
          <p:nvPr>
            <p:ph type="ctrTitle"/>
          </p:nvPr>
        </p:nvSpPr>
        <p:spPr>
          <a:xfrm>
            <a:off x="297611" y="424066"/>
            <a:ext cx="8531162" cy="391130"/>
          </a:xfrm>
          <a:prstGeom prst="rect">
            <a:avLst/>
          </a:prstGeom>
          <a:noFill/>
          <a:ln>
            <a:noFill/>
          </a:ln>
        </p:spPr>
        <p:txBody>
          <a:bodyPr wrap="square" lIns="68575" tIns="68575" rIns="68575" bIns="68575" anchor="t" anchorCtr="0"/>
          <a:lstStyle>
            <a:lvl1pPr marL="0" marR="0" lvl="0" indent="0" algn="l" rtl="0">
              <a:lnSpc>
                <a:spcPct val="90000"/>
              </a:lnSpc>
              <a:spcBef>
                <a:spcPts val="0"/>
              </a:spcBef>
              <a:buClr>
                <a:srgbClr val="0066A1"/>
              </a:buClr>
              <a:buSzPct val="100000"/>
              <a:buFont typeface="Calibri"/>
              <a:buNone/>
              <a:defRPr sz="2600" b="1" i="0" u="none" strike="noStrike" cap="none">
                <a:solidFill>
                  <a:srgbClr val="0066A1"/>
                </a:solidFill>
                <a:latin typeface="Calibri"/>
                <a:ea typeface="Calibri"/>
                <a:cs typeface="Calibri"/>
                <a:sym typeface="Calibri"/>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104" name="Shape 104"/>
          <p:cNvSpPr txBox="1">
            <a:spLocks noGrp="1"/>
          </p:cNvSpPr>
          <p:nvPr>
            <p:ph type="subTitle" idx="1"/>
          </p:nvPr>
        </p:nvSpPr>
        <p:spPr>
          <a:xfrm>
            <a:off x="297611" y="899332"/>
            <a:ext cx="8531162" cy="316993"/>
          </a:xfrm>
          <a:prstGeom prst="rect">
            <a:avLst/>
          </a:prstGeom>
          <a:noFill/>
          <a:ln>
            <a:noFill/>
          </a:ln>
        </p:spPr>
        <p:txBody>
          <a:bodyPr wrap="square" lIns="68575" tIns="68575" rIns="68575" bIns="68575" anchor="t" anchorCtr="0"/>
          <a:lstStyle>
            <a:lvl1pPr marL="0" marR="0" lvl="0" indent="0" algn="l" rtl="0">
              <a:lnSpc>
                <a:spcPct val="90000"/>
              </a:lnSpc>
              <a:spcBef>
                <a:spcPts val="800"/>
              </a:spcBef>
              <a:buClr>
                <a:srgbClr val="7F7F7F"/>
              </a:buClr>
              <a:buSzPct val="100000"/>
              <a:buFont typeface="Arial"/>
              <a:buNone/>
              <a:defRPr sz="1800" b="1" i="1" u="none" strike="noStrike" cap="none">
                <a:solidFill>
                  <a:srgbClr val="7F7F7F"/>
                </a:solidFill>
                <a:latin typeface="Calibri"/>
                <a:ea typeface="Calibri"/>
                <a:cs typeface="Calibri"/>
                <a:sym typeface="Calibri"/>
              </a:defRPr>
            </a:lvl1pPr>
            <a:lvl2pPr marL="342900" marR="0" lvl="1" indent="0" algn="ctr" rtl="0">
              <a:lnSpc>
                <a:spcPct val="90000"/>
              </a:lnSpc>
              <a:spcBef>
                <a:spcPts val="400"/>
              </a:spcBef>
              <a:buClr>
                <a:schemeClr val="dk1"/>
              </a:buClr>
              <a:buSzPct val="1000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buClr>
                <a:schemeClr val="dk1"/>
              </a:buClr>
              <a:buSzPct val="1000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body" idx="2"/>
          </p:nvPr>
        </p:nvSpPr>
        <p:spPr>
          <a:xfrm>
            <a:off x="297611" y="1369219"/>
            <a:ext cx="4156479" cy="3107891"/>
          </a:xfrm>
          <a:prstGeom prst="rect">
            <a:avLst/>
          </a:prstGeom>
          <a:noFill/>
          <a:ln>
            <a:noFill/>
          </a:ln>
        </p:spPr>
        <p:txBody>
          <a:bodyPr wrap="square" lIns="68575" tIns="68575" rIns="68575" bIns="68575" anchor="t" anchorCtr="0"/>
          <a:lstStyle>
            <a:lvl1pPr marL="342900" marR="0" lvl="0" indent="-279400" algn="l" rtl="0">
              <a:lnSpc>
                <a:spcPct val="90000"/>
              </a:lnSpc>
              <a:spcBef>
                <a:spcPts val="800"/>
              </a:spcBef>
              <a:buClr>
                <a:srgbClr val="0066A1"/>
              </a:buClr>
              <a:buSzPct val="60000"/>
              <a:buFont typeface="Merriweather Sans"/>
              <a:buChar char="▶"/>
              <a:defRPr sz="1500" b="0" i="0" u="none" strike="noStrike" cap="none">
                <a:solidFill>
                  <a:schemeClr val="dk1"/>
                </a:solidFill>
                <a:latin typeface="Calibri"/>
                <a:ea typeface="Calibri"/>
                <a:cs typeface="Calibri"/>
                <a:sym typeface="Calibri"/>
              </a:defRPr>
            </a:lvl1pPr>
            <a:lvl2pPr marL="596900" marR="0" lvl="1" indent="-165100" algn="l" rtl="0">
              <a:lnSpc>
                <a:spcPct val="90000"/>
              </a:lnSpc>
              <a:spcBef>
                <a:spcPts val="4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2pPr>
            <a:lvl3pPr marL="939800" marR="0" lvl="2" indent="-177800" algn="l" rtl="0">
              <a:lnSpc>
                <a:spcPct val="90000"/>
              </a:lnSpc>
              <a:spcBef>
                <a:spcPts val="400"/>
              </a:spcBef>
              <a:buClr>
                <a:srgbClr val="0066A1"/>
              </a:buClr>
              <a:buSzPct val="100000"/>
              <a:buFont typeface="Noto Sans Symbols"/>
              <a:buChar char="▪"/>
              <a:defRPr sz="1200" b="0" i="0" u="none" strike="noStrike" cap="none">
                <a:solidFill>
                  <a:schemeClr val="dk1"/>
                </a:solidFill>
                <a:latin typeface="Calibri"/>
                <a:ea typeface="Calibri"/>
                <a:cs typeface="Calibri"/>
                <a:sym typeface="Calibri"/>
              </a:defRPr>
            </a:lvl3pPr>
            <a:lvl4pPr marL="1244600" marR="0" lvl="3" indent="-152400" algn="l" rtl="0">
              <a:lnSpc>
                <a:spcPct val="90000"/>
              </a:lnSpc>
              <a:spcBef>
                <a:spcPts val="400"/>
              </a:spcBef>
              <a:buClr>
                <a:srgbClr val="0066A1"/>
              </a:buClr>
              <a:buSzPct val="100000"/>
              <a:buFont typeface="Noto Sans Symbols"/>
              <a:buChar char="▪"/>
              <a:defRPr sz="1100" b="0" i="0" u="none" strike="noStrike" cap="none">
                <a:solidFill>
                  <a:schemeClr val="dk1"/>
                </a:solidFill>
                <a:latin typeface="Calibri"/>
                <a:ea typeface="Calibri"/>
                <a:cs typeface="Calibri"/>
                <a:sym typeface="Calibri"/>
              </a:defRPr>
            </a:lvl4pPr>
            <a:lvl5pPr marL="1587500" marR="0" lvl="4" indent="-152400" algn="l" rtl="0">
              <a:lnSpc>
                <a:spcPct val="90000"/>
              </a:lnSpc>
              <a:spcBef>
                <a:spcPts val="400"/>
              </a:spcBef>
              <a:buClr>
                <a:srgbClr val="0066A1"/>
              </a:buClr>
              <a:buSzPct val="100000"/>
              <a:buFont typeface="Noto Sans Symbols"/>
              <a:buChar char="▪"/>
              <a:defRPr sz="11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body" idx="3"/>
          </p:nvPr>
        </p:nvSpPr>
        <p:spPr>
          <a:xfrm>
            <a:off x="4563191" y="2506856"/>
            <a:ext cx="4265581" cy="1970253"/>
          </a:xfrm>
          <a:prstGeom prst="rect">
            <a:avLst/>
          </a:prstGeom>
          <a:noFill/>
          <a:ln>
            <a:noFill/>
          </a:ln>
        </p:spPr>
        <p:txBody>
          <a:bodyPr wrap="square" lIns="68575" tIns="68575" rIns="68575" bIns="68575" anchor="t" anchorCtr="0"/>
          <a:lstStyle>
            <a:lvl1pPr marL="0" marR="0" lvl="0" indent="0" algn="l" rtl="0">
              <a:lnSpc>
                <a:spcPct val="90000"/>
              </a:lnSpc>
              <a:spcBef>
                <a:spcPts val="800"/>
              </a:spcBef>
              <a:buClr>
                <a:schemeClr val="dk1"/>
              </a:buClr>
              <a:buSzPct val="100000"/>
              <a:buFont typeface="Arial"/>
              <a:buChar char="●"/>
              <a:defRPr sz="1400" b="0" i="1"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Shape 107"/>
          <p:cNvSpPr txBox="1">
            <a:spLocks noGrp="1"/>
          </p:cNvSpPr>
          <p:nvPr>
            <p:ph type="body" idx="4"/>
          </p:nvPr>
        </p:nvSpPr>
        <p:spPr>
          <a:xfrm>
            <a:off x="4563190" y="1369219"/>
            <a:ext cx="4265581" cy="984743"/>
          </a:xfrm>
          <a:prstGeom prst="rect">
            <a:avLst/>
          </a:prstGeom>
          <a:noFill/>
          <a:ln>
            <a:noFill/>
          </a:ln>
        </p:spPr>
        <p:txBody>
          <a:bodyPr wrap="square" lIns="68575" tIns="68575" rIns="68575" bIns="68575" anchor="t" anchorCtr="0"/>
          <a:lstStyle>
            <a:lvl1pPr marL="0" marR="0" lvl="0" indent="0" algn="l" rtl="0">
              <a:lnSpc>
                <a:spcPct val="90000"/>
              </a:lnSpc>
              <a:spcBef>
                <a:spcPts val="8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SzPct val="100000"/>
              <a:buFont typeface="Arial"/>
              <a:buChar char="■"/>
              <a:defRPr sz="12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SzPct val="100000"/>
              <a:buFont typeface="Arial"/>
              <a:buChar char="●"/>
              <a:defRPr sz="11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SzPct val="100000"/>
              <a:buFont typeface="Arial"/>
              <a:buChar char="○"/>
              <a:defRPr sz="11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Slide_ObjectTextBullets">
    <p:spTree>
      <p:nvGrpSpPr>
        <p:cNvPr id="1" name="Shape 108"/>
        <p:cNvGrpSpPr/>
        <p:nvPr/>
      </p:nvGrpSpPr>
      <p:grpSpPr>
        <a:xfrm>
          <a:off x="0" y="0"/>
          <a:ext cx="0" cy="0"/>
          <a:chOff x="0" y="0"/>
          <a:chExt cx="0" cy="0"/>
        </a:xfrm>
      </p:grpSpPr>
      <p:sp>
        <p:nvSpPr>
          <p:cNvPr id="109" name="Shape 109"/>
          <p:cNvSpPr txBox="1">
            <a:spLocks noGrp="1"/>
          </p:cNvSpPr>
          <p:nvPr>
            <p:ph type="ctrTitle"/>
          </p:nvPr>
        </p:nvSpPr>
        <p:spPr>
          <a:xfrm>
            <a:off x="297611" y="424066"/>
            <a:ext cx="8531162" cy="391130"/>
          </a:xfrm>
          <a:prstGeom prst="rect">
            <a:avLst/>
          </a:prstGeom>
          <a:noFill/>
          <a:ln>
            <a:noFill/>
          </a:ln>
        </p:spPr>
        <p:txBody>
          <a:bodyPr wrap="square" lIns="68575" tIns="68575" rIns="68575" bIns="68575" anchor="t" anchorCtr="0"/>
          <a:lstStyle>
            <a:lvl1pPr marL="0" marR="0" lvl="0" indent="0" algn="l" rtl="0">
              <a:lnSpc>
                <a:spcPct val="90000"/>
              </a:lnSpc>
              <a:spcBef>
                <a:spcPts val="0"/>
              </a:spcBef>
              <a:buClr>
                <a:srgbClr val="0066A1"/>
              </a:buClr>
              <a:buSzPct val="100000"/>
              <a:buFont typeface="Calibri"/>
              <a:buNone/>
              <a:defRPr sz="2600" b="1" i="0" u="none" strike="noStrike" cap="none">
                <a:solidFill>
                  <a:srgbClr val="0066A1"/>
                </a:solidFill>
                <a:latin typeface="Calibri"/>
                <a:ea typeface="Calibri"/>
                <a:cs typeface="Calibri"/>
                <a:sym typeface="Calibri"/>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110" name="Shape 110"/>
          <p:cNvSpPr txBox="1">
            <a:spLocks noGrp="1"/>
          </p:cNvSpPr>
          <p:nvPr>
            <p:ph type="subTitle" idx="1"/>
          </p:nvPr>
        </p:nvSpPr>
        <p:spPr>
          <a:xfrm>
            <a:off x="297611" y="899332"/>
            <a:ext cx="8531162" cy="316993"/>
          </a:xfrm>
          <a:prstGeom prst="rect">
            <a:avLst/>
          </a:prstGeom>
          <a:noFill/>
          <a:ln>
            <a:noFill/>
          </a:ln>
        </p:spPr>
        <p:txBody>
          <a:bodyPr wrap="square" lIns="68575" tIns="68575" rIns="68575" bIns="68575" anchor="t" anchorCtr="0"/>
          <a:lstStyle>
            <a:lvl1pPr marL="0" marR="0" lvl="0" indent="0" algn="l" rtl="0">
              <a:lnSpc>
                <a:spcPct val="90000"/>
              </a:lnSpc>
              <a:spcBef>
                <a:spcPts val="800"/>
              </a:spcBef>
              <a:buClr>
                <a:srgbClr val="7F7F7F"/>
              </a:buClr>
              <a:buSzPct val="100000"/>
              <a:buFont typeface="Arial"/>
              <a:buNone/>
              <a:defRPr sz="1800" b="1" i="1" u="none" strike="noStrike" cap="none">
                <a:solidFill>
                  <a:srgbClr val="7F7F7F"/>
                </a:solidFill>
                <a:latin typeface="Calibri"/>
                <a:ea typeface="Calibri"/>
                <a:cs typeface="Calibri"/>
                <a:sym typeface="Calibri"/>
              </a:defRPr>
            </a:lvl1pPr>
            <a:lvl2pPr marL="342900" marR="0" lvl="1" indent="0" algn="ctr" rtl="0">
              <a:lnSpc>
                <a:spcPct val="90000"/>
              </a:lnSpc>
              <a:spcBef>
                <a:spcPts val="400"/>
              </a:spcBef>
              <a:buClr>
                <a:schemeClr val="dk1"/>
              </a:buClr>
              <a:buSzPct val="1000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buClr>
                <a:schemeClr val="dk1"/>
              </a:buClr>
              <a:buSzPct val="1000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body" idx="2"/>
          </p:nvPr>
        </p:nvSpPr>
        <p:spPr>
          <a:xfrm>
            <a:off x="4563190" y="2506856"/>
            <a:ext cx="4265581" cy="1970252"/>
          </a:xfrm>
          <a:prstGeom prst="rect">
            <a:avLst/>
          </a:prstGeom>
          <a:noFill/>
          <a:ln>
            <a:noFill/>
          </a:ln>
        </p:spPr>
        <p:txBody>
          <a:bodyPr wrap="square" lIns="68575" tIns="68575" rIns="68575" bIns="68575" anchor="t" anchorCtr="0"/>
          <a:lstStyle>
            <a:lvl1pPr marL="342900" marR="0" lvl="0" indent="-279400" algn="l" rtl="0">
              <a:lnSpc>
                <a:spcPct val="90000"/>
              </a:lnSpc>
              <a:spcBef>
                <a:spcPts val="800"/>
              </a:spcBef>
              <a:buClr>
                <a:srgbClr val="0066A1"/>
              </a:buClr>
              <a:buSzPct val="60000"/>
              <a:buFont typeface="Merriweather Sans"/>
              <a:buChar char="▶"/>
              <a:defRPr sz="1500" b="0" i="0" u="none" strike="noStrike" cap="none">
                <a:solidFill>
                  <a:schemeClr val="dk1"/>
                </a:solidFill>
                <a:latin typeface="Calibri"/>
                <a:ea typeface="Calibri"/>
                <a:cs typeface="Calibri"/>
                <a:sym typeface="Calibri"/>
              </a:defRPr>
            </a:lvl1pPr>
            <a:lvl2pPr marL="596900" marR="0" lvl="1" indent="-165100" algn="l" rtl="0">
              <a:lnSpc>
                <a:spcPct val="90000"/>
              </a:lnSpc>
              <a:spcBef>
                <a:spcPts val="4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2pPr>
            <a:lvl3pPr marL="939800" marR="0" lvl="2" indent="-177800" algn="l" rtl="0">
              <a:lnSpc>
                <a:spcPct val="90000"/>
              </a:lnSpc>
              <a:spcBef>
                <a:spcPts val="400"/>
              </a:spcBef>
              <a:buClr>
                <a:srgbClr val="0066A1"/>
              </a:buClr>
              <a:buSzPct val="100000"/>
              <a:buFont typeface="Noto Sans Symbols"/>
              <a:buChar char="▪"/>
              <a:defRPr sz="1200" b="0" i="0" u="none" strike="noStrike" cap="none">
                <a:solidFill>
                  <a:schemeClr val="dk1"/>
                </a:solidFill>
                <a:latin typeface="Calibri"/>
                <a:ea typeface="Calibri"/>
                <a:cs typeface="Calibri"/>
                <a:sym typeface="Calibri"/>
              </a:defRPr>
            </a:lvl3pPr>
            <a:lvl4pPr marL="1244600" marR="0" lvl="3" indent="-152400" algn="l" rtl="0">
              <a:lnSpc>
                <a:spcPct val="90000"/>
              </a:lnSpc>
              <a:spcBef>
                <a:spcPts val="400"/>
              </a:spcBef>
              <a:buClr>
                <a:srgbClr val="0066A1"/>
              </a:buClr>
              <a:buSzPct val="100000"/>
              <a:buFont typeface="Noto Sans Symbols"/>
              <a:buChar char="▪"/>
              <a:defRPr sz="1100" b="0" i="0" u="none" strike="noStrike" cap="none">
                <a:solidFill>
                  <a:schemeClr val="dk1"/>
                </a:solidFill>
                <a:latin typeface="Calibri"/>
                <a:ea typeface="Calibri"/>
                <a:cs typeface="Calibri"/>
                <a:sym typeface="Calibri"/>
              </a:defRPr>
            </a:lvl4pPr>
            <a:lvl5pPr marL="1587500" marR="0" lvl="4" indent="-152400" algn="l" rtl="0">
              <a:lnSpc>
                <a:spcPct val="90000"/>
              </a:lnSpc>
              <a:spcBef>
                <a:spcPts val="400"/>
              </a:spcBef>
              <a:buClr>
                <a:srgbClr val="0066A1"/>
              </a:buClr>
              <a:buSzPct val="100000"/>
              <a:buFont typeface="Noto Sans Symbols"/>
              <a:buChar char="▪"/>
              <a:defRPr sz="11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body" idx="3"/>
          </p:nvPr>
        </p:nvSpPr>
        <p:spPr>
          <a:xfrm>
            <a:off x="297611" y="1368835"/>
            <a:ext cx="4149260" cy="3108274"/>
          </a:xfrm>
          <a:prstGeom prst="rect">
            <a:avLst/>
          </a:prstGeom>
          <a:noFill/>
          <a:ln>
            <a:noFill/>
          </a:ln>
        </p:spPr>
        <p:txBody>
          <a:bodyPr wrap="square" lIns="68575" tIns="68575" rIns="68575" bIns="68575" anchor="t" anchorCtr="0"/>
          <a:lstStyle>
            <a:lvl1pPr marL="0" marR="0" lvl="0" indent="0" algn="l" rtl="0">
              <a:lnSpc>
                <a:spcPct val="90000"/>
              </a:lnSpc>
              <a:spcBef>
                <a:spcPts val="800"/>
              </a:spcBef>
              <a:buClr>
                <a:schemeClr val="dk1"/>
              </a:buClr>
              <a:buSzPct val="100000"/>
              <a:buFont typeface="Arial"/>
              <a:buChar char="●"/>
              <a:defRPr sz="1400" b="0" i="1"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3" name="Shape 113"/>
          <p:cNvSpPr txBox="1">
            <a:spLocks noGrp="1"/>
          </p:cNvSpPr>
          <p:nvPr>
            <p:ph type="body" idx="4"/>
          </p:nvPr>
        </p:nvSpPr>
        <p:spPr>
          <a:xfrm>
            <a:off x="4563190" y="1369219"/>
            <a:ext cx="4265581" cy="984743"/>
          </a:xfrm>
          <a:prstGeom prst="rect">
            <a:avLst/>
          </a:prstGeom>
          <a:noFill/>
          <a:ln>
            <a:noFill/>
          </a:ln>
        </p:spPr>
        <p:txBody>
          <a:bodyPr wrap="square" lIns="68575" tIns="68575" rIns="68575" bIns="68575" anchor="t" anchorCtr="0"/>
          <a:lstStyle>
            <a:lvl1pPr marL="0" marR="0" lvl="0" indent="0" algn="l" rtl="0">
              <a:lnSpc>
                <a:spcPct val="90000"/>
              </a:lnSpc>
              <a:spcBef>
                <a:spcPts val="8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SzPct val="100000"/>
              <a:buFont typeface="Arial"/>
              <a:buChar char="■"/>
              <a:defRPr sz="12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SzPct val="100000"/>
              <a:buFont typeface="Arial"/>
              <a:buChar char="●"/>
              <a:defRPr sz="11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SzPct val="100000"/>
              <a:buFont typeface="Arial"/>
              <a:buChar char="○"/>
              <a:defRPr sz="11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Slide_Bullets3Objects">
    <p:spTree>
      <p:nvGrpSpPr>
        <p:cNvPr id="1" name="Shape 114"/>
        <p:cNvGrpSpPr/>
        <p:nvPr/>
      </p:nvGrpSpPr>
      <p:grpSpPr>
        <a:xfrm>
          <a:off x="0" y="0"/>
          <a:ext cx="0" cy="0"/>
          <a:chOff x="0" y="0"/>
          <a:chExt cx="0" cy="0"/>
        </a:xfrm>
      </p:grpSpPr>
      <p:sp>
        <p:nvSpPr>
          <p:cNvPr id="115" name="Shape 115"/>
          <p:cNvSpPr txBox="1">
            <a:spLocks noGrp="1"/>
          </p:cNvSpPr>
          <p:nvPr>
            <p:ph type="ctrTitle"/>
          </p:nvPr>
        </p:nvSpPr>
        <p:spPr>
          <a:xfrm>
            <a:off x="297611" y="424066"/>
            <a:ext cx="8531162" cy="391130"/>
          </a:xfrm>
          <a:prstGeom prst="rect">
            <a:avLst/>
          </a:prstGeom>
          <a:noFill/>
          <a:ln>
            <a:noFill/>
          </a:ln>
        </p:spPr>
        <p:txBody>
          <a:bodyPr wrap="square" lIns="68575" tIns="68575" rIns="68575" bIns="68575" anchor="t" anchorCtr="0"/>
          <a:lstStyle>
            <a:lvl1pPr marL="0" marR="0" lvl="0" indent="0" algn="l" rtl="0">
              <a:lnSpc>
                <a:spcPct val="90000"/>
              </a:lnSpc>
              <a:spcBef>
                <a:spcPts val="0"/>
              </a:spcBef>
              <a:buClr>
                <a:srgbClr val="0066A1"/>
              </a:buClr>
              <a:buSzPct val="100000"/>
              <a:buFont typeface="Calibri"/>
              <a:buNone/>
              <a:defRPr sz="2600" b="1" i="0" u="none" strike="noStrike" cap="none">
                <a:solidFill>
                  <a:srgbClr val="0066A1"/>
                </a:solidFill>
                <a:latin typeface="Calibri"/>
                <a:ea typeface="Calibri"/>
                <a:cs typeface="Calibri"/>
                <a:sym typeface="Calibri"/>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116" name="Shape 116"/>
          <p:cNvSpPr txBox="1">
            <a:spLocks noGrp="1"/>
          </p:cNvSpPr>
          <p:nvPr>
            <p:ph type="subTitle" idx="1"/>
          </p:nvPr>
        </p:nvSpPr>
        <p:spPr>
          <a:xfrm>
            <a:off x="297611" y="899332"/>
            <a:ext cx="8531162" cy="316993"/>
          </a:xfrm>
          <a:prstGeom prst="rect">
            <a:avLst/>
          </a:prstGeom>
          <a:noFill/>
          <a:ln>
            <a:noFill/>
          </a:ln>
        </p:spPr>
        <p:txBody>
          <a:bodyPr wrap="square" lIns="68575" tIns="68575" rIns="68575" bIns="68575" anchor="t" anchorCtr="0"/>
          <a:lstStyle>
            <a:lvl1pPr marL="0" marR="0" lvl="0" indent="0" algn="l" rtl="0">
              <a:lnSpc>
                <a:spcPct val="90000"/>
              </a:lnSpc>
              <a:spcBef>
                <a:spcPts val="800"/>
              </a:spcBef>
              <a:buClr>
                <a:srgbClr val="7F7F7F"/>
              </a:buClr>
              <a:buSzPct val="100000"/>
              <a:buFont typeface="Arial"/>
              <a:buNone/>
              <a:defRPr sz="1800" b="1" i="1" u="none" strike="noStrike" cap="none">
                <a:solidFill>
                  <a:srgbClr val="7F7F7F"/>
                </a:solidFill>
                <a:latin typeface="Calibri"/>
                <a:ea typeface="Calibri"/>
                <a:cs typeface="Calibri"/>
                <a:sym typeface="Calibri"/>
              </a:defRPr>
            </a:lvl1pPr>
            <a:lvl2pPr marL="342900" marR="0" lvl="1" indent="0" algn="ctr" rtl="0">
              <a:lnSpc>
                <a:spcPct val="90000"/>
              </a:lnSpc>
              <a:spcBef>
                <a:spcPts val="400"/>
              </a:spcBef>
              <a:buClr>
                <a:schemeClr val="dk1"/>
              </a:buClr>
              <a:buSzPct val="1000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buClr>
                <a:schemeClr val="dk1"/>
              </a:buClr>
              <a:buSzPct val="1000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buClr>
                <a:schemeClr val="dk1"/>
              </a:buClr>
              <a:buSzPct val="1000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body" idx="2"/>
          </p:nvPr>
        </p:nvSpPr>
        <p:spPr>
          <a:xfrm>
            <a:off x="297611" y="3032870"/>
            <a:ext cx="4149260" cy="1444238"/>
          </a:xfrm>
          <a:prstGeom prst="rect">
            <a:avLst/>
          </a:prstGeom>
          <a:noFill/>
          <a:ln>
            <a:noFill/>
          </a:ln>
        </p:spPr>
        <p:txBody>
          <a:bodyPr wrap="square" lIns="68575" tIns="68575" rIns="68575" bIns="68575" anchor="t" anchorCtr="0"/>
          <a:lstStyle>
            <a:lvl1pPr marL="0" marR="0" lvl="0" indent="0" algn="l" rtl="0">
              <a:lnSpc>
                <a:spcPct val="90000"/>
              </a:lnSpc>
              <a:spcBef>
                <a:spcPts val="800"/>
              </a:spcBef>
              <a:buClr>
                <a:schemeClr val="dk1"/>
              </a:buClr>
              <a:buSzPct val="100000"/>
              <a:buFont typeface="Arial"/>
              <a:buChar char="●"/>
              <a:defRPr sz="1400" b="0" i="1"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body" idx="3"/>
          </p:nvPr>
        </p:nvSpPr>
        <p:spPr>
          <a:xfrm>
            <a:off x="297611" y="1368835"/>
            <a:ext cx="4149260" cy="1511525"/>
          </a:xfrm>
          <a:prstGeom prst="rect">
            <a:avLst/>
          </a:prstGeom>
          <a:noFill/>
          <a:ln>
            <a:noFill/>
          </a:ln>
        </p:spPr>
        <p:txBody>
          <a:bodyPr wrap="square" lIns="68575" tIns="68575" rIns="68575" bIns="68575" anchor="t" anchorCtr="0"/>
          <a:lstStyle>
            <a:lvl1pPr marL="342900" marR="0" lvl="0" indent="-279400" algn="l" rtl="0">
              <a:lnSpc>
                <a:spcPct val="90000"/>
              </a:lnSpc>
              <a:spcBef>
                <a:spcPts val="800"/>
              </a:spcBef>
              <a:buClr>
                <a:srgbClr val="0066A1"/>
              </a:buClr>
              <a:buSzPct val="60000"/>
              <a:buFont typeface="Merriweather Sans"/>
              <a:buChar char="▶"/>
              <a:defRPr sz="1500" b="0" i="0" u="none" strike="noStrike" cap="none">
                <a:solidFill>
                  <a:schemeClr val="dk1"/>
                </a:solidFill>
                <a:latin typeface="Calibri"/>
                <a:ea typeface="Calibri"/>
                <a:cs typeface="Calibri"/>
                <a:sym typeface="Calibri"/>
              </a:defRPr>
            </a:lvl1pPr>
            <a:lvl2pPr marL="596900" marR="0" lvl="1" indent="-165100" algn="l" rtl="0">
              <a:lnSpc>
                <a:spcPct val="90000"/>
              </a:lnSpc>
              <a:spcBef>
                <a:spcPts val="4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2pPr>
            <a:lvl3pPr marL="939800" marR="0" lvl="2" indent="-177800" algn="l" rtl="0">
              <a:lnSpc>
                <a:spcPct val="90000"/>
              </a:lnSpc>
              <a:spcBef>
                <a:spcPts val="400"/>
              </a:spcBef>
              <a:buClr>
                <a:srgbClr val="0066A1"/>
              </a:buClr>
              <a:buSzPct val="100000"/>
              <a:buFont typeface="Noto Sans Symbols"/>
              <a:buChar char="▪"/>
              <a:defRPr sz="1200" b="0" i="0" u="none" strike="noStrike" cap="none">
                <a:solidFill>
                  <a:schemeClr val="dk1"/>
                </a:solidFill>
                <a:latin typeface="Calibri"/>
                <a:ea typeface="Calibri"/>
                <a:cs typeface="Calibri"/>
                <a:sym typeface="Calibri"/>
              </a:defRPr>
            </a:lvl3pPr>
            <a:lvl4pPr marL="1244600" marR="0" lvl="3" indent="-152400" algn="l" rtl="0">
              <a:lnSpc>
                <a:spcPct val="90000"/>
              </a:lnSpc>
              <a:spcBef>
                <a:spcPts val="400"/>
              </a:spcBef>
              <a:buClr>
                <a:srgbClr val="0066A1"/>
              </a:buClr>
              <a:buSzPct val="100000"/>
              <a:buFont typeface="Noto Sans Symbols"/>
              <a:buChar char="▪"/>
              <a:defRPr sz="1100" b="0" i="0" u="none" strike="noStrike" cap="none">
                <a:solidFill>
                  <a:schemeClr val="dk1"/>
                </a:solidFill>
                <a:latin typeface="Calibri"/>
                <a:ea typeface="Calibri"/>
                <a:cs typeface="Calibri"/>
                <a:sym typeface="Calibri"/>
              </a:defRPr>
            </a:lvl4pPr>
            <a:lvl5pPr marL="1587500" marR="0" lvl="4" indent="-152400" algn="l" rtl="0">
              <a:lnSpc>
                <a:spcPct val="90000"/>
              </a:lnSpc>
              <a:spcBef>
                <a:spcPts val="400"/>
              </a:spcBef>
              <a:buClr>
                <a:srgbClr val="0066A1"/>
              </a:buClr>
              <a:buSzPct val="100000"/>
              <a:buFont typeface="Noto Sans Symbols"/>
              <a:buChar char="▪"/>
              <a:defRPr sz="11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9" name="Shape 119"/>
          <p:cNvSpPr txBox="1">
            <a:spLocks noGrp="1"/>
          </p:cNvSpPr>
          <p:nvPr>
            <p:ph type="body" idx="4"/>
          </p:nvPr>
        </p:nvSpPr>
        <p:spPr>
          <a:xfrm>
            <a:off x="4634565" y="1368835"/>
            <a:ext cx="4194209" cy="1511525"/>
          </a:xfrm>
          <a:prstGeom prst="rect">
            <a:avLst/>
          </a:prstGeom>
          <a:noFill/>
          <a:ln>
            <a:noFill/>
          </a:ln>
        </p:spPr>
        <p:txBody>
          <a:bodyPr wrap="square" lIns="68575" tIns="68575" rIns="68575" bIns="68575" anchor="t" anchorCtr="0"/>
          <a:lstStyle>
            <a:lvl1pPr marL="0" marR="0" lvl="0" indent="0" algn="l" rtl="0">
              <a:lnSpc>
                <a:spcPct val="90000"/>
              </a:lnSpc>
              <a:spcBef>
                <a:spcPts val="800"/>
              </a:spcBef>
              <a:buClr>
                <a:schemeClr val="dk1"/>
              </a:buClr>
              <a:buSzPct val="100000"/>
              <a:buFont typeface="Arial"/>
              <a:buChar char="●"/>
              <a:defRPr sz="1400" b="0" i="1"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0" name="Shape 120"/>
          <p:cNvSpPr txBox="1">
            <a:spLocks noGrp="1"/>
          </p:cNvSpPr>
          <p:nvPr>
            <p:ph type="body" idx="5"/>
          </p:nvPr>
        </p:nvSpPr>
        <p:spPr>
          <a:xfrm>
            <a:off x="4634565" y="3032870"/>
            <a:ext cx="4194209" cy="1448692"/>
          </a:xfrm>
          <a:prstGeom prst="rect">
            <a:avLst/>
          </a:prstGeom>
          <a:noFill/>
          <a:ln>
            <a:noFill/>
          </a:ln>
        </p:spPr>
        <p:txBody>
          <a:bodyPr wrap="square" lIns="68575" tIns="68575" rIns="68575" bIns="68575" anchor="t" anchorCtr="0"/>
          <a:lstStyle>
            <a:lvl1pPr marL="0" marR="0" lvl="0" indent="0" algn="l" rtl="0">
              <a:lnSpc>
                <a:spcPct val="90000"/>
              </a:lnSpc>
              <a:spcBef>
                <a:spcPts val="800"/>
              </a:spcBef>
              <a:buClr>
                <a:schemeClr val="dk1"/>
              </a:buClr>
              <a:buSzPct val="100000"/>
              <a:buFont typeface="Arial"/>
              <a:buChar char="●"/>
              <a:defRPr sz="1400" b="0" i="1"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jpg"/><Relationship Id="rId7" Type="http://schemas.openxmlformats.org/officeDocument/2006/relationships/image" Target="../media/image13.png"/><Relationship Id="rId2" Type="http://schemas.openxmlformats.org/officeDocument/2006/relationships/theme" Target="../theme/theme3.xml"/><Relationship Id="rId1" Type="http://schemas.openxmlformats.org/officeDocument/2006/relationships/slideLayout" Target="../slideLayouts/slideLayout13.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13" Type="http://schemas.openxmlformats.org/officeDocument/2006/relationships/image" Target="../media/image1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3.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11.gif"/><Relationship Id="rId5" Type="http://schemas.openxmlformats.org/officeDocument/2006/relationships/slideLayout" Target="../slideLayouts/slideLayout18.xml"/><Relationship Id="rId10" Type="http://schemas.openxmlformats.org/officeDocument/2006/relationships/image" Target="../media/image10.gif"/><Relationship Id="rId4" Type="http://schemas.openxmlformats.org/officeDocument/2006/relationships/slideLayout" Target="../slideLayouts/slideLayout17.xml"/><Relationship Id="rId9" Type="http://schemas.openxmlformats.org/officeDocument/2006/relationships/image" Target="../media/image1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pic>
        <p:nvPicPr>
          <p:cNvPr id="51" name="Shape 51"/>
          <p:cNvPicPr preferRelativeResize="0"/>
          <p:nvPr/>
        </p:nvPicPr>
        <p:blipFill rotWithShape="1">
          <a:blip r:embed="rId3">
            <a:alphaModFix/>
          </a:blip>
          <a:srcRect/>
          <a:stretch/>
        </p:blipFill>
        <p:spPr>
          <a:xfrm>
            <a:off x="0" y="0"/>
            <a:ext cx="9144002" cy="5132176"/>
          </a:xfrm>
          <a:prstGeom prst="rect">
            <a:avLst/>
          </a:prstGeom>
          <a:noFill/>
          <a:ln>
            <a:noFill/>
          </a:ln>
        </p:spPr>
      </p:pic>
      <p:pic>
        <p:nvPicPr>
          <p:cNvPr id="52" name="Shape 52"/>
          <p:cNvPicPr preferRelativeResize="0"/>
          <p:nvPr/>
        </p:nvPicPr>
        <p:blipFill rotWithShape="1">
          <a:blip r:embed="rId4">
            <a:alphaModFix/>
          </a:blip>
          <a:srcRect/>
          <a:stretch/>
        </p:blipFill>
        <p:spPr>
          <a:xfrm>
            <a:off x="0" y="3760858"/>
            <a:ext cx="9144000" cy="1380442"/>
          </a:xfrm>
          <a:prstGeom prst="rect">
            <a:avLst/>
          </a:prstGeom>
          <a:noFill/>
          <a:ln>
            <a:noFill/>
          </a:ln>
        </p:spPr>
      </p:pic>
      <p:pic>
        <p:nvPicPr>
          <p:cNvPr id="53" name="Shape 53"/>
          <p:cNvPicPr preferRelativeResize="0"/>
          <p:nvPr/>
        </p:nvPicPr>
        <p:blipFill rotWithShape="1">
          <a:blip r:embed="rId5">
            <a:alphaModFix/>
          </a:blip>
          <a:srcRect/>
          <a:stretch/>
        </p:blipFill>
        <p:spPr>
          <a:xfrm>
            <a:off x="0" y="0"/>
            <a:ext cx="9144000" cy="691053"/>
          </a:xfrm>
          <a:prstGeom prst="rect">
            <a:avLst/>
          </a:prstGeom>
          <a:noFill/>
          <a:ln>
            <a:noFill/>
          </a:ln>
        </p:spPr>
      </p:pic>
      <p:sp>
        <p:nvSpPr>
          <p:cNvPr id="54" name="Shape 54"/>
          <p:cNvSpPr txBox="1"/>
          <p:nvPr/>
        </p:nvSpPr>
        <p:spPr>
          <a:xfrm>
            <a:off x="284909" y="4628375"/>
            <a:ext cx="1543050" cy="273844"/>
          </a:xfrm>
          <a:prstGeom prst="rect">
            <a:avLst/>
          </a:prstGeom>
          <a:noFill/>
          <a:ln>
            <a:noFill/>
          </a:ln>
        </p:spPr>
        <p:txBody>
          <a:bodyPr wrap="square" lIns="68575" tIns="34275" rIns="68575" bIns="34275" anchor="ctr" anchorCtr="0">
            <a:noAutofit/>
          </a:bodyPr>
          <a:lstStyle/>
          <a:p>
            <a:pPr marL="0" marR="0" lvl="0" indent="0" algn="l" rtl="0">
              <a:spcBef>
                <a:spcPts val="0"/>
              </a:spcBef>
              <a:buSzPct val="25000"/>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a:solidFill>
                <a:schemeClr val="lt1"/>
              </a:solidFill>
              <a:latin typeface="Calibri"/>
              <a:ea typeface="Calibri"/>
              <a:cs typeface="Calibri"/>
              <a:sym typeface="Calibri"/>
            </a:endParaRPr>
          </a:p>
        </p:txBody>
      </p:sp>
      <p:pic>
        <p:nvPicPr>
          <p:cNvPr id="55" name="Shape 55"/>
          <p:cNvPicPr preferRelativeResize="0"/>
          <p:nvPr/>
        </p:nvPicPr>
        <p:blipFill rotWithShape="1">
          <a:blip r:embed="rId6">
            <a:alphaModFix/>
          </a:blip>
          <a:srcRect r="2161"/>
          <a:stretch/>
        </p:blipFill>
        <p:spPr>
          <a:xfrm>
            <a:off x="8038947" y="4560577"/>
            <a:ext cx="857754" cy="49941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pic>
        <p:nvPicPr>
          <p:cNvPr id="69" name="Shape 69"/>
          <p:cNvPicPr preferRelativeResize="0"/>
          <p:nvPr/>
        </p:nvPicPr>
        <p:blipFill rotWithShape="1">
          <a:blip r:embed="rId3">
            <a:alphaModFix/>
          </a:blip>
          <a:srcRect/>
          <a:stretch/>
        </p:blipFill>
        <p:spPr>
          <a:xfrm>
            <a:off x="0" y="0"/>
            <a:ext cx="9144002" cy="5132176"/>
          </a:xfrm>
          <a:prstGeom prst="rect">
            <a:avLst/>
          </a:prstGeom>
          <a:noFill/>
          <a:ln>
            <a:noFill/>
          </a:ln>
        </p:spPr>
      </p:pic>
      <p:pic>
        <p:nvPicPr>
          <p:cNvPr id="70" name="Shape 70"/>
          <p:cNvPicPr preferRelativeResize="0"/>
          <p:nvPr/>
        </p:nvPicPr>
        <p:blipFill rotWithShape="1">
          <a:blip r:embed="rId4">
            <a:alphaModFix/>
          </a:blip>
          <a:srcRect/>
          <a:stretch/>
        </p:blipFill>
        <p:spPr>
          <a:xfrm>
            <a:off x="3665" y="0"/>
            <a:ext cx="9140333" cy="685525"/>
          </a:xfrm>
          <a:prstGeom prst="rect">
            <a:avLst/>
          </a:prstGeom>
          <a:noFill/>
          <a:ln>
            <a:noFill/>
          </a:ln>
        </p:spPr>
      </p:pic>
      <p:pic>
        <p:nvPicPr>
          <p:cNvPr id="71" name="Shape 71"/>
          <p:cNvPicPr preferRelativeResize="0"/>
          <p:nvPr/>
        </p:nvPicPr>
        <p:blipFill rotWithShape="1">
          <a:blip r:embed="rId5">
            <a:alphaModFix/>
          </a:blip>
          <a:srcRect/>
          <a:stretch/>
        </p:blipFill>
        <p:spPr>
          <a:xfrm>
            <a:off x="0" y="4457700"/>
            <a:ext cx="9140333" cy="685525"/>
          </a:xfrm>
          <a:prstGeom prst="rect">
            <a:avLst/>
          </a:prstGeom>
          <a:noFill/>
          <a:ln>
            <a:noFill/>
          </a:ln>
        </p:spPr>
      </p:pic>
      <p:sp>
        <p:nvSpPr>
          <p:cNvPr id="72" name="Shape 72"/>
          <p:cNvSpPr txBox="1"/>
          <p:nvPr/>
        </p:nvSpPr>
        <p:spPr>
          <a:xfrm>
            <a:off x="284909" y="4628375"/>
            <a:ext cx="1543050" cy="273844"/>
          </a:xfrm>
          <a:prstGeom prst="rect">
            <a:avLst/>
          </a:prstGeom>
          <a:noFill/>
          <a:ln>
            <a:noFill/>
          </a:ln>
        </p:spPr>
        <p:txBody>
          <a:bodyPr wrap="square" lIns="68575" tIns="34275" rIns="68575" bIns="34275" anchor="ctr" anchorCtr="0">
            <a:noAutofit/>
          </a:bodyPr>
          <a:lstStyle/>
          <a:p>
            <a:pPr marL="0" marR="0" lvl="0" indent="0" algn="l" rtl="0">
              <a:spcBef>
                <a:spcPts val="0"/>
              </a:spcBef>
              <a:buSzPct val="25000"/>
              <a:buNone/>
            </a:pPr>
            <a:fld id="{00000000-1234-1234-1234-123412341234}" type="slidenum">
              <a:rPr lang="en" sz="900" b="0" i="0" u="none" strike="noStrike" cap="none">
                <a:solidFill>
                  <a:srgbClr val="0066A1"/>
                </a:solidFill>
                <a:latin typeface="Calibri"/>
                <a:ea typeface="Calibri"/>
                <a:cs typeface="Calibri"/>
                <a:sym typeface="Calibri"/>
              </a:rPr>
              <a:t>‹#›</a:t>
            </a:fld>
            <a:endParaRPr lang="en" sz="900" b="0" i="0" u="none" strike="noStrike" cap="none">
              <a:solidFill>
                <a:srgbClr val="0066A1"/>
              </a:solidFill>
              <a:latin typeface="Calibri"/>
              <a:ea typeface="Calibri"/>
              <a:cs typeface="Calibri"/>
              <a:sym typeface="Calibri"/>
            </a:endParaRPr>
          </a:p>
        </p:txBody>
      </p:sp>
      <p:pic>
        <p:nvPicPr>
          <p:cNvPr id="73" name="Shape 73"/>
          <p:cNvPicPr preferRelativeResize="0"/>
          <p:nvPr/>
        </p:nvPicPr>
        <p:blipFill rotWithShape="1">
          <a:blip r:embed="rId6">
            <a:alphaModFix/>
          </a:blip>
          <a:srcRect/>
          <a:stretch/>
        </p:blipFill>
        <p:spPr>
          <a:xfrm>
            <a:off x="8153349" y="4553785"/>
            <a:ext cx="859278" cy="266690"/>
          </a:xfrm>
          <a:prstGeom prst="rect">
            <a:avLst/>
          </a:prstGeom>
          <a:noFill/>
          <a:ln>
            <a:noFill/>
          </a:ln>
        </p:spPr>
      </p:pic>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823114" y="199705"/>
            <a:ext cx="1320886" cy="1294391"/>
          </a:xfrm>
          <a:prstGeom prst="rect">
            <a:avLst/>
          </a:prstGeom>
        </p:spPr>
      </p:pic>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6532" y="314049"/>
            <a:ext cx="2295529" cy="371475"/>
          </a:xfrm>
          <a:prstGeom prst="rect">
            <a:avLst/>
          </a:prstGeom>
        </p:spPr>
      </p:pic>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Shape 78"/>
          <p:cNvSpPr txBox="1"/>
          <p:nvPr/>
        </p:nvSpPr>
        <p:spPr>
          <a:xfrm>
            <a:off x="284909" y="4628375"/>
            <a:ext cx="1543050" cy="273844"/>
          </a:xfrm>
          <a:prstGeom prst="rect">
            <a:avLst/>
          </a:prstGeom>
          <a:noFill/>
          <a:ln>
            <a:noFill/>
          </a:ln>
        </p:spPr>
        <p:txBody>
          <a:bodyPr wrap="square" lIns="68575" tIns="34275" rIns="68575" bIns="34275" anchor="ctr" anchorCtr="0">
            <a:noAutofit/>
          </a:bodyPr>
          <a:lstStyle/>
          <a:p>
            <a:pPr marL="0" marR="0" lvl="0" indent="0" algn="l" rtl="0">
              <a:spcBef>
                <a:spcPts val="0"/>
              </a:spcBef>
              <a:buSzPct val="25000"/>
              <a:buNone/>
            </a:pPr>
            <a:fld id="{00000000-1234-1234-1234-123412341234}" type="slidenum">
              <a:rPr lang="en" sz="900" b="0" i="0" u="none" strike="noStrike" cap="none">
                <a:solidFill>
                  <a:srgbClr val="0066A1"/>
                </a:solidFill>
                <a:latin typeface="Calibri"/>
                <a:ea typeface="Calibri"/>
                <a:cs typeface="Calibri"/>
                <a:sym typeface="Calibri"/>
              </a:rPr>
              <a:t>‹#›</a:t>
            </a:fld>
            <a:endParaRPr lang="en" sz="900" b="0" i="0" u="none" strike="noStrike" cap="none">
              <a:solidFill>
                <a:srgbClr val="0066A1"/>
              </a:solidFill>
              <a:latin typeface="Calibri"/>
              <a:ea typeface="Calibri"/>
              <a:cs typeface="Calibri"/>
              <a:sym typeface="Calibri"/>
            </a:endParaRPr>
          </a:p>
        </p:txBody>
      </p:sp>
      <p:pic>
        <p:nvPicPr>
          <p:cNvPr id="79" name="Shape 79"/>
          <p:cNvPicPr preferRelativeResize="0"/>
          <p:nvPr/>
        </p:nvPicPr>
        <p:blipFill rotWithShape="1">
          <a:blip r:embed="rId9">
            <a:alphaModFix/>
          </a:blip>
          <a:srcRect/>
          <a:stretch/>
        </p:blipFill>
        <p:spPr>
          <a:xfrm>
            <a:off x="8153349" y="4553785"/>
            <a:ext cx="859278" cy="266690"/>
          </a:xfrm>
          <a:prstGeom prst="rect">
            <a:avLst/>
          </a:prstGeom>
          <a:noFill/>
          <a:ln>
            <a:noFill/>
          </a:ln>
        </p:spPr>
      </p:pic>
      <p:pic>
        <p:nvPicPr>
          <p:cNvPr id="80" name="Shape 80"/>
          <p:cNvPicPr preferRelativeResize="0"/>
          <p:nvPr/>
        </p:nvPicPr>
        <p:blipFill rotWithShape="1">
          <a:blip r:embed="rId10">
            <a:alphaModFix/>
          </a:blip>
          <a:srcRect/>
          <a:stretch/>
        </p:blipFill>
        <p:spPr>
          <a:xfrm>
            <a:off x="3665" y="0"/>
            <a:ext cx="9140333" cy="685525"/>
          </a:xfrm>
          <a:prstGeom prst="rect">
            <a:avLst/>
          </a:prstGeom>
          <a:noFill/>
          <a:ln>
            <a:noFill/>
          </a:ln>
        </p:spPr>
      </p:pic>
      <p:pic>
        <p:nvPicPr>
          <p:cNvPr id="81" name="Shape 81"/>
          <p:cNvPicPr preferRelativeResize="0"/>
          <p:nvPr/>
        </p:nvPicPr>
        <p:blipFill rotWithShape="1">
          <a:blip r:embed="rId11">
            <a:alphaModFix/>
          </a:blip>
          <a:srcRect/>
          <a:stretch/>
        </p:blipFill>
        <p:spPr>
          <a:xfrm>
            <a:off x="0" y="4457700"/>
            <a:ext cx="9140333" cy="685525"/>
          </a:xfrm>
          <a:prstGeom prst="rect">
            <a:avLst/>
          </a:prstGeom>
          <a:noFill/>
          <a:ln>
            <a:noFill/>
          </a:ln>
        </p:spPr>
      </p:pic>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823114" y="199705"/>
            <a:ext cx="1320886" cy="1294391"/>
          </a:xfrm>
          <a:prstGeom prst="rect">
            <a:avLst/>
          </a:prstGeom>
        </p:spPr>
      </p:pic>
      <p:pic>
        <p:nvPicPr>
          <p:cNvPr id="3" name="Picture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6532" y="314049"/>
            <a:ext cx="2295529" cy="371475"/>
          </a:xfrm>
          <a:prstGeom prst="rect">
            <a:avLst/>
          </a:prstGeom>
        </p:spPr>
      </p:pic>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571499" y="2571988"/>
            <a:ext cx="7917982" cy="677941"/>
          </a:xfrm>
          <a:prstGeom prst="rect">
            <a:avLst/>
          </a:prstGeom>
          <a:noFill/>
          <a:ln>
            <a:noFill/>
          </a:ln>
        </p:spPr>
        <p:txBody>
          <a:bodyPr wrap="square" lIns="68575" tIns="34275" rIns="68575" bIns="34275" anchor="t" anchorCtr="0">
            <a:noAutofit/>
          </a:bodyPr>
          <a:lstStyle/>
          <a:p>
            <a:pPr marL="0" marR="0" lvl="0" indent="-209550" algn="l" rtl="0">
              <a:lnSpc>
                <a:spcPct val="90000"/>
              </a:lnSpc>
              <a:spcBef>
                <a:spcPts val="0"/>
              </a:spcBef>
              <a:buClr>
                <a:srgbClr val="0066A1"/>
              </a:buClr>
              <a:buSzPct val="100000"/>
              <a:buFont typeface="Calibri"/>
              <a:buNone/>
            </a:pPr>
            <a:r>
              <a:rPr lang="en-US" dirty="0"/>
              <a:t>Sign Language Recognition</a:t>
            </a:r>
            <a:endParaRPr sz="3300" b="1" i="0" u="none" strike="noStrike" cap="none" dirty="0">
              <a:solidFill>
                <a:srgbClr val="0066A1"/>
              </a:solidFill>
              <a:latin typeface="Calibri"/>
              <a:ea typeface="Calibri"/>
              <a:cs typeface="Calibri"/>
              <a:sym typeface="Calibri"/>
            </a:endParaRPr>
          </a:p>
        </p:txBody>
      </p:sp>
      <p:sp>
        <p:nvSpPr>
          <p:cNvPr id="156" name="Shape 156"/>
          <p:cNvSpPr txBox="1">
            <a:spLocks noGrp="1"/>
          </p:cNvSpPr>
          <p:nvPr>
            <p:ph type="subTitle" idx="1"/>
          </p:nvPr>
        </p:nvSpPr>
        <p:spPr>
          <a:xfrm>
            <a:off x="571499" y="3318987"/>
            <a:ext cx="7917982" cy="933212"/>
          </a:xfrm>
          <a:prstGeom prst="rect">
            <a:avLst/>
          </a:prstGeom>
          <a:noFill/>
          <a:ln>
            <a:noFill/>
          </a:ln>
        </p:spPr>
        <p:txBody>
          <a:bodyPr wrap="square" lIns="68575" tIns="34275" rIns="68575" bIns="34275" anchor="t" anchorCtr="0">
            <a:noAutofit/>
          </a:bodyPr>
          <a:lstStyle/>
          <a:p>
            <a:pPr marL="0" marR="0" lvl="0" indent="-133350" algn="l" rtl="0">
              <a:lnSpc>
                <a:spcPct val="90000"/>
              </a:lnSpc>
              <a:spcBef>
                <a:spcPts val="0"/>
              </a:spcBef>
              <a:buClr>
                <a:srgbClr val="7F7F7F"/>
              </a:buClr>
              <a:buSzPct val="100000"/>
              <a:buFont typeface="Arial"/>
              <a:buNone/>
            </a:pPr>
            <a:r>
              <a:rPr lang="en-US" dirty="0"/>
              <a:t>Aishwarya, Aparna, </a:t>
            </a:r>
            <a:r>
              <a:rPr lang="en-US" dirty="0" err="1"/>
              <a:t>Divya</a:t>
            </a:r>
            <a:r>
              <a:rPr lang="en-US" dirty="0"/>
              <a:t> Jennifer D’Souza</a:t>
            </a:r>
            <a:endParaRPr sz="2100" b="1" i="1" u="none" strike="noStrike" cap="none" dirty="0">
              <a:solidFill>
                <a:srgbClr val="7F7F7F"/>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249381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ctrTitle"/>
          </p:nvPr>
        </p:nvSpPr>
        <p:spPr>
          <a:xfrm>
            <a:off x="297611" y="424066"/>
            <a:ext cx="8531162" cy="391130"/>
          </a:xfrm>
          <a:prstGeom prst="rect">
            <a:avLst/>
          </a:prstGeom>
          <a:noFill/>
          <a:ln>
            <a:noFill/>
          </a:ln>
        </p:spPr>
        <p:txBody>
          <a:bodyPr wrap="square" lIns="68575" tIns="34275" rIns="68575" bIns="34275" anchor="t" anchorCtr="0">
            <a:noAutofit/>
          </a:bodyPr>
          <a:lstStyle/>
          <a:p>
            <a:pPr marL="0" marR="0" lvl="0" indent="-146050" algn="l" rtl="0">
              <a:lnSpc>
                <a:spcPct val="90000"/>
              </a:lnSpc>
              <a:spcBef>
                <a:spcPts val="0"/>
              </a:spcBef>
              <a:buClr>
                <a:srgbClr val="0066A1"/>
              </a:buClr>
              <a:buSzPct val="100000"/>
              <a:buFont typeface="Calibri"/>
              <a:buNone/>
            </a:pPr>
            <a:endParaRPr sz="2300" b="1" i="0" u="none" strike="noStrike" cap="none" dirty="0">
              <a:solidFill>
                <a:srgbClr val="0066A1"/>
              </a:solidFill>
              <a:latin typeface="Calibri"/>
              <a:ea typeface="Calibri"/>
              <a:cs typeface="Calibri"/>
              <a:sym typeface="Calibri"/>
            </a:endParaRPr>
          </a:p>
        </p:txBody>
      </p:sp>
      <p:sp>
        <p:nvSpPr>
          <p:cNvPr id="224" name="Shape 224"/>
          <p:cNvSpPr txBox="1">
            <a:spLocks noGrp="1"/>
          </p:cNvSpPr>
          <p:nvPr>
            <p:ph type="subTitle" idx="1"/>
          </p:nvPr>
        </p:nvSpPr>
        <p:spPr>
          <a:xfrm>
            <a:off x="297611" y="899332"/>
            <a:ext cx="8531162" cy="316993"/>
          </a:xfrm>
          <a:prstGeom prst="rect">
            <a:avLst/>
          </a:prstGeom>
          <a:noFill/>
          <a:ln>
            <a:noFill/>
          </a:ln>
        </p:spPr>
        <p:txBody>
          <a:bodyPr wrap="square" lIns="68575" tIns="34275" rIns="68575" bIns="34275" anchor="t" anchorCtr="0">
            <a:noAutofit/>
          </a:bodyPr>
          <a:lstStyle/>
          <a:p>
            <a:pPr marL="0" marR="0" lvl="0" indent="-114300" algn="l" rtl="0">
              <a:lnSpc>
                <a:spcPct val="90000"/>
              </a:lnSpc>
              <a:spcBef>
                <a:spcPts val="0"/>
              </a:spcBef>
              <a:buClr>
                <a:srgbClr val="7F7F7F"/>
              </a:buClr>
              <a:buSzPct val="100000"/>
              <a:buFont typeface="Arial"/>
              <a:buNone/>
            </a:pPr>
            <a:endParaRPr sz="1800" b="1" i="1" u="none" strike="noStrike" cap="none">
              <a:solidFill>
                <a:srgbClr val="7F7F7F"/>
              </a:solidFill>
              <a:latin typeface="Calibri"/>
              <a:ea typeface="Calibri"/>
              <a:cs typeface="Calibri"/>
              <a:sym typeface="Calibri"/>
            </a:endParaRPr>
          </a:p>
        </p:txBody>
      </p:sp>
      <p:sp>
        <p:nvSpPr>
          <p:cNvPr id="225" name="Shape 225"/>
          <p:cNvSpPr txBox="1">
            <a:spLocks noGrp="1"/>
          </p:cNvSpPr>
          <p:nvPr>
            <p:ph type="body" idx="2"/>
          </p:nvPr>
        </p:nvSpPr>
        <p:spPr>
          <a:xfrm>
            <a:off x="297611" y="3032870"/>
            <a:ext cx="4149260" cy="1444238"/>
          </a:xfrm>
          <a:prstGeom prst="rect">
            <a:avLst/>
          </a:prstGeom>
          <a:noFill/>
          <a:ln>
            <a:noFill/>
          </a:ln>
        </p:spPr>
        <p:txBody>
          <a:bodyPr wrap="square" lIns="68575" tIns="34275" rIns="68575" bIns="34275" anchor="t" anchorCtr="0">
            <a:noAutofit/>
          </a:bodyPr>
          <a:lstStyle/>
          <a:p>
            <a:pPr marL="0" marR="0" lvl="0" indent="-88900" algn="l" rtl="0">
              <a:lnSpc>
                <a:spcPct val="90000"/>
              </a:lnSpc>
              <a:spcBef>
                <a:spcPts val="0"/>
              </a:spcBef>
              <a:buClr>
                <a:schemeClr val="dk1"/>
              </a:buClr>
              <a:buSzPct val="100000"/>
              <a:buFont typeface="Arial"/>
              <a:buNone/>
            </a:pPr>
            <a:endParaRPr sz="1400" b="0" i="1" u="none" strike="noStrike" cap="none">
              <a:solidFill>
                <a:schemeClr val="dk1"/>
              </a:solidFill>
              <a:latin typeface="Calibri"/>
              <a:ea typeface="Calibri"/>
              <a:cs typeface="Calibri"/>
              <a:sym typeface="Calibri"/>
            </a:endParaRPr>
          </a:p>
        </p:txBody>
      </p:sp>
      <p:sp>
        <p:nvSpPr>
          <p:cNvPr id="226" name="Shape 226"/>
          <p:cNvSpPr txBox="1">
            <a:spLocks noGrp="1"/>
          </p:cNvSpPr>
          <p:nvPr>
            <p:ph type="body" idx="3"/>
          </p:nvPr>
        </p:nvSpPr>
        <p:spPr>
          <a:xfrm>
            <a:off x="297611" y="967706"/>
            <a:ext cx="8548778" cy="3130161"/>
          </a:xfrm>
          <a:prstGeom prst="rect">
            <a:avLst/>
          </a:prstGeom>
          <a:noFill/>
          <a:ln>
            <a:noFill/>
          </a:ln>
        </p:spPr>
        <p:txBody>
          <a:bodyPr wrap="square" lIns="68575" tIns="34275" rIns="68575" bIns="34275" anchor="t" anchorCtr="0">
            <a:noAutofit/>
          </a:bodyPr>
          <a:lstStyle/>
          <a:p>
            <a:pPr marL="342900" marR="0" lvl="0" indent="-336550" algn="ctr" rtl="0">
              <a:lnSpc>
                <a:spcPct val="250000"/>
              </a:lnSpc>
              <a:spcBef>
                <a:spcPts val="0"/>
              </a:spcBef>
              <a:buClr>
                <a:srgbClr val="0066A1"/>
              </a:buClr>
              <a:buSzPct val="60000"/>
              <a:buFont typeface="Merriweather Sans"/>
              <a:buNone/>
            </a:pPr>
            <a:r>
              <a:rPr lang="en-IN" sz="4800" b="1" i="0" u="none" strike="noStrike" cap="none" dirty="0">
                <a:solidFill>
                  <a:schemeClr val="dk1"/>
                </a:solidFill>
                <a:latin typeface="Calibri"/>
                <a:ea typeface="Calibri"/>
                <a:cs typeface="Calibri"/>
                <a:sym typeface="Calibri"/>
              </a:rPr>
              <a:t>THANK YOU!</a:t>
            </a:r>
            <a:endParaRPr sz="4800" b="1" i="0" u="none" strike="noStrike" cap="none" dirty="0">
              <a:solidFill>
                <a:schemeClr val="dk1"/>
              </a:solidFill>
              <a:latin typeface="Calibri"/>
              <a:ea typeface="Calibri"/>
              <a:cs typeface="Calibri"/>
              <a:sym typeface="Calibri"/>
            </a:endParaRPr>
          </a:p>
        </p:txBody>
      </p:sp>
      <p:sp>
        <p:nvSpPr>
          <p:cNvPr id="227" name="Shape 227"/>
          <p:cNvSpPr txBox="1">
            <a:spLocks noGrp="1"/>
          </p:cNvSpPr>
          <p:nvPr>
            <p:ph type="body" idx="4"/>
          </p:nvPr>
        </p:nvSpPr>
        <p:spPr>
          <a:xfrm>
            <a:off x="4634565" y="1368835"/>
            <a:ext cx="4194209" cy="1511525"/>
          </a:xfrm>
          <a:prstGeom prst="rect">
            <a:avLst/>
          </a:prstGeom>
          <a:noFill/>
          <a:ln>
            <a:noFill/>
          </a:ln>
        </p:spPr>
        <p:txBody>
          <a:bodyPr wrap="square" lIns="68575" tIns="34275" rIns="68575" bIns="34275" anchor="t" anchorCtr="0">
            <a:noAutofit/>
          </a:bodyPr>
          <a:lstStyle/>
          <a:p>
            <a:pPr marL="0" marR="0" lvl="0" indent="-88900" algn="l" rtl="0">
              <a:lnSpc>
                <a:spcPct val="90000"/>
              </a:lnSpc>
              <a:spcBef>
                <a:spcPts val="0"/>
              </a:spcBef>
              <a:buClr>
                <a:schemeClr val="dk1"/>
              </a:buClr>
              <a:buSzPct val="100000"/>
              <a:buFont typeface="Arial"/>
              <a:buNone/>
            </a:pPr>
            <a:endParaRPr sz="1400" b="0" i="1" u="none" strike="noStrike" cap="none" dirty="0">
              <a:solidFill>
                <a:schemeClr val="dk1"/>
              </a:solidFill>
              <a:latin typeface="Calibri"/>
              <a:ea typeface="Calibri"/>
              <a:cs typeface="Calibri"/>
              <a:sym typeface="Calibri"/>
            </a:endParaRPr>
          </a:p>
        </p:txBody>
      </p:sp>
      <p:sp>
        <p:nvSpPr>
          <p:cNvPr id="228" name="Shape 228"/>
          <p:cNvSpPr txBox="1">
            <a:spLocks noGrp="1"/>
          </p:cNvSpPr>
          <p:nvPr>
            <p:ph type="body" idx="5"/>
          </p:nvPr>
        </p:nvSpPr>
        <p:spPr>
          <a:xfrm>
            <a:off x="4634565" y="3032870"/>
            <a:ext cx="4194209" cy="1448692"/>
          </a:xfrm>
          <a:prstGeom prst="rect">
            <a:avLst/>
          </a:prstGeom>
          <a:noFill/>
          <a:ln>
            <a:noFill/>
          </a:ln>
        </p:spPr>
        <p:txBody>
          <a:bodyPr wrap="square" lIns="68575" tIns="34275" rIns="68575" bIns="34275" anchor="t" anchorCtr="0">
            <a:noAutofit/>
          </a:bodyPr>
          <a:lstStyle/>
          <a:p>
            <a:pPr marL="0" marR="0" lvl="0" indent="-88900" algn="l" rtl="0">
              <a:lnSpc>
                <a:spcPct val="90000"/>
              </a:lnSpc>
              <a:spcBef>
                <a:spcPts val="0"/>
              </a:spcBef>
              <a:buClr>
                <a:schemeClr val="dk1"/>
              </a:buClr>
              <a:buSzPct val="100000"/>
              <a:buFont typeface="Arial"/>
              <a:buNone/>
            </a:pPr>
            <a:endParaRPr sz="1400" b="0" i="1"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514349" y="1705089"/>
            <a:ext cx="8141168" cy="677941"/>
          </a:xfrm>
          <a:prstGeom prst="rect">
            <a:avLst/>
          </a:prstGeom>
          <a:noFill/>
          <a:ln>
            <a:noFill/>
          </a:ln>
        </p:spPr>
        <p:txBody>
          <a:bodyPr wrap="square" lIns="68575" tIns="34275" rIns="68575" bIns="34275" anchor="t" anchorCtr="0">
            <a:noAutofit/>
          </a:bodyPr>
          <a:lstStyle/>
          <a:p>
            <a:pPr marL="0" marR="0" lvl="0" indent="-209550" algn="l" rtl="0">
              <a:lnSpc>
                <a:spcPct val="90000"/>
              </a:lnSpc>
              <a:spcBef>
                <a:spcPts val="0"/>
              </a:spcBef>
              <a:buClr>
                <a:srgbClr val="0066A1"/>
              </a:buClr>
              <a:buSzPct val="100000"/>
              <a:buFont typeface="Calibri"/>
              <a:buNone/>
            </a:pPr>
            <a:r>
              <a:rPr lang="en-US" dirty="0"/>
              <a:t>Sign </a:t>
            </a:r>
            <a:r>
              <a:rPr lang="en-US"/>
              <a:t>Language Recognition (Paper id : 129)</a:t>
            </a:r>
            <a:endParaRPr sz="3300" b="1" i="0" u="none" strike="noStrike" cap="none" dirty="0">
              <a:solidFill>
                <a:srgbClr val="0066A1"/>
              </a:solidFill>
              <a:latin typeface="Calibri"/>
              <a:ea typeface="Calibri"/>
              <a:cs typeface="Calibri"/>
              <a:sym typeface="Calibri"/>
            </a:endParaRPr>
          </a:p>
        </p:txBody>
      </p:sp>
      <p:sp>
        <p:nvSpPr>
          <p:cNvPr id="168" name="Shape 168"/>
          <p:cNvSpPr txBox="1">
            <a:spLocks noGrp="1"/>
          </p:cNvSpPr>
          <p:nvPr>
            <p:ph type="subTitle" idx="1"/>
          </p:nvPr>
        </p:nvSpPr>
        <p:spPr>
          <a:xfrm>
            <a:off x="514349" y="2452088"/>
            <a:ext cx="8436092" cy="933212"/>
          </a:xfrm>
          <a:prstGeom prst="rect">
            <a:avLst/>
          </a:prstGeom>
          <a:noFill/>
          <a:ln>
            <a:noFill/>
          </a:ln>
        </p:spPr>
        <p:txBody>
          <a:bodyPr wrap="square" lIns="68575" tIns="34275" rIns="68575" bIns="34275" anchor="t" anchorCtr="0">
            <a:noAutofit/>
          </a:bodyPr>
          <a:lstStyle/>
          <a:p>
            <a:pPr indent="-133350">
              <a:spcBef>
                <a:spcPts val="0"/>
              </a:spcBef>
            </a:pPr>
            <a:r>
              <a:rPr lang="en-US" dirty="0"/>
              <a:t>Names of the authors : </a:t>
            </a:r>
          </a:p>
          <a:p>
            <a:pPr indent="-133350">
              <a:spcBef>
                <a:spcPts val="0"/>
              </a:spcBef>
            </a:pPr>
            <a:r>
              <a:rPr lang="en-US" dirty="0"/>
              <a:t>                                              Aishwarya (4</a:t>
            </a:r>
            <a:r>
              <a:rPr lang="en-US" baseline="30000" dirty="0"/>
              <a:t>th</a:t>
            </a:r>
            <a:r>
              <a:rPr lang="en-US" dirty="0"/>
              <a:t> year student – CS)</a:t>
            </a:r>
          </a:p>
          <a:p>
            <a:pPr indent="-133350">
              <a:spcBef>
                <a:spcPts val="0"/>
              </a:spcBef>
            </a:pPr>
            <a:r>
              <a:rPr lang="en-US" dirty="0"/>
              <a:t>                                             Aparna (4</a:t>
            </a:r>
            <a:r>
              <a:rPr lang="en-US" baseline="30000" dirty="0"/>
              <a:t>th</a:t>
            </a:r>
            <a:r>
              <a:rPr lang="en-US" dirty="0"/>
              <a:t> year student – CS)</a:t>
            </a:r>
          </a:p>
          <a:p>
            <a:pPr indent="-133350">
              <a:spcBef>
                <a:spcPts val="0"/>
              </a:spcBef>
            </a:pPr>
            <a:r>
              <a:rPr lang="en-US" dirty="0"/>
              <a:t>                                            </a:t>
            </a:r>
            <a:r>
              <a:rPr lang="en-US" dirty="0" err="1"/>
              <a:t>Divya</a:t>
            </a:r>
            <a:r>
              <a:rPr lang="en-US" dirty="0"/>
              <a:t> Jennifer D’Souza (Assistant Professor – CS)</a:t>
            </a:r>
            <a:endParaRPr lang="en-US" sz="2100" b="1" i="1" u="none" strike="noStrike" cap="none" dirty="0">
              <a:solidFill>
                <a:srgbClr val="7F7F7F"/>
              </a:solidFill>
              <a:latin typeface="Calibri"/>
              <a:ea typeface="Calibri"/>
              <a:cs typeface="Calibri"/>
              <a:sym typeface="Calibri"/>
            </a:endParaRPr>
          </a:p>
          <a:p>
            <a:pPr marL="0" marR="0" lvl="0" indent="-133350" algn="l" rtl="0">
              <a:lnSpc>
                <a:spcPct val="90000"/>
              </a:lnSpc>
              <a:spcBef>
                <a:spcPts val="0"/>
              </a:spcBef>
              <a:buClr>
                <a:srgbClr val="7F7F7F"/>
              </a:buClr>
              <a:buSzPct val="100000"/>
              <a:buFont typeface="Arial"/>
              <a:buNone/>
            </a:pPr>
            <a:endParaRPr sz="2100" b="1" i="1" u="none" strike="noStrike" cap="none" dirty="0">
              <a:solidFill>
                <a:srgbClr val="7F7F7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ctrTitle"/>
          </p:nvPr>
        </p:nvSpPr>
        <p:spPr>
          <a:xfrm>
            <a:off x="297611" y="860485"/>
            <a:ext cx="8531162" cy="391130"/>
          </a:xfrm>
          <a:prstGeom prst="rect">
            <a:avLst/>
          </a:prstGeom>
          <a:noFill/>
          <a:ln>
            <a:noFill/>
          </a:ln>
        </p:spPr>
        <p:txBody>
          <a:bodyPr wrap="square" lIns="68575" tIns="34275" rIns="68575" bIns="34275" anchor="t" anchorCtr="0">
            <a:noAutofit/>
          </a:bodyPr>
          <a:lstStyle/>
          <a:p>
            <a:pPr marL="0" marR="0" lvl="0" indent="-146050" algn="l" rtl="0">
              <a:lnSpc>
                <a:spcPct val="90000"/>
              </a:lnSpc>
              <a:spcBef>
                <a:spcPts val="0"/>
              </a:spcBef>
              <a:buClr>
                <a:srgbClr val="0066A1"/>
              </a:buClr>
              <a:buSzPct val="100000"/>
              <a:buFont typeface="Calibri"/>
              <a:buNone/>
            </a:pPr>
            <a:r>
              <a:rPr lang="en-US" sz="2300" b="1" i="0" u="none" strike="noStrike" cap="none" dirty="0">
                <a:solidFill>
                  <a:srgbClr val="0066A1"/>
                </a:solidFill>
                <a:latin typeface="Calibri"/>
                <a:ea typeface="Calibri"/>
                <a:cs typeface="Calibri"/>
                <a:sym typeface="Calibri"/>
              </a:rPr>
              <a:t>Contents</a:t>
            </a:r>
            <a:endParaRPr sz="2300" b="1" i="0" u="none" strike="noStrike" cap="none" dirty="0">
              <a:solidFill>
                <a:srgbClr val="0066A1"/>
              </a:solidFill>
              <a:latin typeface="Calibri"/>
              <a:ea typeface="Calibri"/>
              <a:cs typeface="Calibri"/>
              <a:sym typeface="Calibri"/>
            </a:endParaRPr>
          </a:p>
        </p:txBody>
      </p:sp>
      <p:sp>
        <p:nvSpPr>
          <p:cNvPr id="175" name="Shape 175"/>
          <p:cNvSpPr txBox="1">
            <a:spLocks noGrp="1"/>
          </p:cNvSpPr>
          <p:nvPr>
            <p:ph type="body" idx="2"/>
          </p:nvPr>
        </p:nvSpPr>
        <p:spPr>
          <a:xfrm>
            <a:off x="297611" y="1369219"/>
            <a:ext cx="8531162" cy="3107891"/>
          </a:xfrm>
          <a:prstGeom prst="rect">
            <a:avLst/>
          </a:prstGeom>
          <a:noFill/>
          <a:ln>
            <a:noFill/>
          </a:ln>
        </p:spPr>
        <p:txBody>
          <a:bodyPr wrap="square" lIns="68575" tIns="34275" rIns="68575" bIns="34275" anchor="t" anchorCtr="0">
            <a:noAutofit/>
          </a:bodyPr>
          <a:lstStyle/>
          <a:p>
            <a:pPr marL="342900" marR="0" lvl="0" indent="-336550" algn="l" rtl="0">
              <a:lnSpc>
                <a:spcPct val="250000"/>
              </a:lnSpc>
              <a:spcBef>
                <a:spcPts val="0"/>
              </a:spcBef>
              <a:buClr>
                <a:srgbClr val="0066A1"/>
              </a:buClr>
              <a:buSzPct val="60000"/>
              <a:buFont typeface="Wingdings" panose="05000000000000000000" pitchFamily="2" charset="2"/>
              <a:buChar char="q"/>
            </a:pPr>
            <a:r>
              <a:rPr lang="en-IN" sz="1500" b="0" i="0" u="none" strike="noStrike" cap="none" dirty="0">
                <a:solidFill>
                  <a:schemeClr val="dk1"/>
                </a:solidFill>
                <a:latin typeface="Calibri"/>
                <a:ea typeface="Calibri"/>
                <a:cs typeface="Calibri"/>
                <a:sym typeface="Calibri"/>
              </a:rPr>
              <a:t>INTRODUCTION</a:t>
            </a:r>
          </a:p>
          <a:p>
            <a:pPr marL="342900" marR="0" lvl="0" indent="-336550" algn="l" rtl="0">
              <a:lnSpc>
                <a:spcPct val="250000"/>
              </a:lnSpc>
              <a:spcBef>
                <a:spcPts val="0"/>
              </a:spcBef>
              <a:buClr>
                <a:srgbClr val="0066A1"/>
              </a:buClr>
              <a:buSzPct val="60000"/>
              <a:buFont typeface="Wingdings" panose="05000000000000000000" pitchFamily="2" charset="2"/>
              <a:buChar char="q"/>
            </a:pPr>
            <a:r>
              <a:rPr lang="en-IN" sz="1500" b="0" i="0" u="none" strike="noStrike" cap="none" dirty="0">
                <a:solidFill>
                  <a:schemeClr val="dk1"/>
                </a:solidFill>
                <a:latin typeface="Calibri"/>
                <a:ea typeface="Calibri"/>
                <a:cs typeface="Calibri"/>
                <a:sym typeface="Calibri"/>
              </a:rPr>
              <a:t>APPROACHES AND METHODS</a:t>
            </a:r>
          </a:p>
          <a:p>
            <a:pPr marL="342900" marR="0" lvl="0" indent="-336550" algn="l" rtl="0">
              <a:lnSpc>
                <a:spcPct val="250000"/>
              </a:lnSpc>
              <a:spcBef>
                <a:spcPts val="0"/>
              </a:spcBef>
              <a:buClr>
                <a:srgbClr val="0066A1"/>
              </a:buClr>
              <a:buSzPct val="60000"/>
              <a:buFont typeface="Wingdings" panose="05000000000000000000" pitchFamily="2" charset="2"/>
              <a:buChar char="q"/>
            </a:pPr>
            <a:r>
              <a:rPr lang="en-IN" sz="1500" b="0" i="0" u="none" strike="noStrike" cap="none" dirty="0">
                <a:solidFill>
                  <a:schemeClr val="dk1"/>
                </a:solidFill>
                <a:latin typeface="Calibri"/>
                <a:ea typeface="Calibri"/>
                <a:cs typeface="Calibri"/>
                <a:sym typeface="Calibri"/>
              </a:rPr>
              <a:t>STEPS TO BUILD MODEL</a:t>
            </a:r>
          </a:p>
          <a:p>
            <a:pPr marL="342900" marR="0" lvl="0" indent="-336550" algn="l" rtl="0">
              <a:lnSpc>
                <a:spcPct val="250000"/>
              </a:lnSpc>
              <a:spcBef>
                <a:spcPts val="0"/>
              </a:spcBef>
              <a:buClr>
                <a:srgbClr val="0066A1"/>
              </a:buClr>
              <a:buSzPct val="60000"/>
              <a:buFont typeface="Wingdings" panose="05000000000000000000" pitchFamily="2" charset="2"/>
              <a:buChar char="q"/>
            </a:pPr>
            <a:r>
              <a:rPr lang="en-IN" dirty="0"/>
              <a:t>RESULT</a:t>
            </a:r>
            <a:endParaRPr lang="en-IN" sz="1500" b="0" i="0" u="none" strike="noStrike" cap="none" dirty="0">
              <a:solidFill>
                <a:schemeClr val="dk1"/>
              </a:solidFill>
              <a:latin typeface="Calibri"/>
              <a:ea typeface="Calibri"/>
              <a:cs typeface="Calibri"/>
              <a:sym typeface="Calibri"/>
            </a:endParaRPr>
          </a:p>
          <a:p>
            <a:pPr marL="342900" marR="0" lvl="0" indent="-336550" algn="l" rtl="0">
              <a:lnSpc>
                <a:spcPct val="250000"/>
              </a:lnSpc>
              <a:spcBef>
                <a:spcPts val="0"/>
              </a:spcBef>
              <a:buClr>
                <a:srgbClr val="0066A1"/>
              </a:buClr>
              <a:buSzPct val="60000"/>
              <a:buFont typeface="Wingdings" panose="05000000000000000000" pitchFamily="2" charset="2"/>
              <a:buChar char="q"/>
            </a:pPr>
            <a:r>
              <a:rPr lang="en-IN" dirty="0"/>
              <a:t>CONCLUSION AND FUTURE 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ctrTitle"/>
          </p:nvPr>
        </p:nvSpPr>
        <p:spPr>
          <a:xfrm>
            <a:off x="297611" y="870875"/>
            <a:ext cx="8531162" cy="391130"/>
          </a:xfrm>
          <a:prstGeom prst="rect">
            <a:avLst/>
          </a:prstGeom>
          <a:noFill/>
          <a:ln>
            <a:noFill/>
          </a:ln>
        </p:spPr>
        <p:txBody>
          <a:bodyPr wrap="square" lIns="68575" tIns="34275" rIns="68575" bIns="34275" anchor="t" anchorCtr="0">
            <a:noAutofit/>
          </a:bodyPr>
          <a:lstStyle/>
          <a:p>
            <a:pPr marL="0" marR="0" lvl="0" indent="-146050" algn="l" rtl="0">
              <a:lnSpc>
                <a:spcPct val="90000"/>
              </a:lnSpc>
              <a:spcBef>
                <a:spcPts val="0"/>
              </a:spcBef>
              <a:buClr>
                <a:srgbClr val="0066A1"/>
              </a:buClr>
              <a:buSzPct val="100000"/>
              <a:buFont typeface="Calibri"/>
              <a:buNone/>
            </a:pPr>
            <a:r>
              <a:rPr lang="en-IN" sz="2300" b="1" i="0" u="none" strike="noStrike" cap="none" dirty="0">
                <a:solidFill>
                  <a:srgbClr val="0066A1"/>
                </a:solidFill>
                <a:latin typeface="Calibri"/>
                <a:ea typeface="Calibri"/>
                <a:cs typeface="Calibri"/>
                <a:sym typeface="Calibri"/>
              </a:rPr>
              <a:t>INTRODUCTION</a:t>
            </a:r>
            <a:endParaRPr sz="2300" b="1" i="0" u="none" strike="noStrike" cap="none" dirty="0">
              <a:solidFill>
                <a:srgbClr val="0066A1"/>
              </a:solidFill>
              <a:latin typeface="Calibri"/>
              <a:ea typeface="Calibri"/>
              <a:cs typeface="Calibri"/>
              <a:sym typeface="Calibri"/>
            </a:endParaRPr>
          </a:p>
        </p:txBody>
      </p:sp>
      <p:sp>
        <p:nvSpPr>
          <p:cNvPr id="182" name="Shape 182"/>
          <p:cNvSpPr txBox="1">
            <a:spLocks noGrp="1"/>
          </p:cNvSpPr>
          <p:nvPr>
            <p:ph type="body" idx="2"/>
          </p:nvPr>
        </p:nvSpPr>
        <p:spPr>
          <a:xfrm>
            <a:off x="297611" y="1369219"/>
            <a:ext cx="8531162" cy="3107891"/>
          </a:xfrm>
          <a:prstGeom prst="rect">
            <a:avLst/>
          </a:prstGeom>
          <a:noFill/>
          <a:ln>
            <a:noFill/>
          </a:ln>
        </p:spPr>
        <p:txBody>
          <a:bodyPr wrap="square" lIns="68575" tIns="34275" rIns="68575" bIns="34275" anchor="t" anchorCtr="0">
            <a:noAutofit/>
          </a:bodyPr>
          <a:lstStyle/>
          <a:p>
            <a:pPr marL="6350" indent="0">
              <a:lnSpc>
                <a:spcPct val="100000"/>
              </a:lnSpc>
              <a:spcBef>
                <a:spcPts val="0"/>
              </a:spcBef>
              <a:buNone/>
            </a:pPr>
            <a:r>
              <a:rPr lang="en-IN" sz="1400" b="1" dirty="0"/>
              <a:t>WHAT, WHY and HOW?</a:t>
            </a:r>
          </a:p>
          <a:p>
            <a:pPr marL="6350" indent="0">
              <a:lnSpc>
                <a:spcPct val="100000"/>
              </a:lnSpc>
              <a:spcBef>
                <a:spcPts val="0"/>
              </a:spcBef>
              <a:buNone/>
            </a:pPr>
            <a:endParaRPr lang="en-IN" sz="1400" b="1" dirty="0"/>
          </a:p>
          <a:p>
            <a:pPr indent="-336550">
              <a:lnSpc>
                <a:spcPct val="100000"/>
              </a:lnSpc>
              <a:spcBef>
                <a:spcPts val="0"/>
              </a:spcBef>
            </a:pPr>
            <a:r>
              <a:rPr lang="en-IN" sz="1400" b="0" i="0" u="none" strike="noStrike" cap="none" dirty="0">
                <a:solidFill>
                  <a:schemeClr val="dk1"/>
                </a:solidFill>
                <a:latin typeface="Calibri"/>
                <a:ea typeface="Calibri"/>
                <a:cs typeface="Calibri"/>
                <a:sym typeface="Calibri"/>
              </a:rPr>
              <a:t>Sign language </a:t>
            </a:r>
            <a:r>
              <a:rPr lang="en-IN" sz="1400" dirty="0"/>
              <a:t>is a mode of communication for the people with disabilities like hearing and speaking.</a:t>
            </a:r>
          </a:p>
          <a:p>
            <a:pPr indent="-336550">
              <a:lnSpc>
                <a:spcPct val="100000"/>
              </a:lnSpc>
              <a:spcBef>
                <a:spcPts val="0"/>
              </a:spcBef>
            </a:pPr>
            <a:r>
              <a:rPr lang="en-US" sz="1400" b="0" i="0" u="none" strike="noStrike" baseline="0" dirty="0">
                <a:latin typeface="Calibri" panose="020F0502020204030204" pitchFamily="34" charset="0"/>
                <a:cs typeface="Calibri" panose="020F0502020204030204" pitchFamily="34" charset="0"/>
              </a:rPr>
              <a:t>It is simply a group of gestures formed by distinct shapes of hand and its movements or orientation. It could also include facial expressions expressing both information and emotions such as </a:t>
            </a:r>
            <a:r>
              <a:rPr lang="en-IN" sz="1400" b="0" i="0" u="none" strike="noStrike" baseline="0" dirty="0">
                <a:latin typeface="Calibri" panose="020F0502020204030204" pitchFamily="34" charset="0"/>
                <a:cs typeface="Calibri" panose="020F0502020204030204" pitchFamily="34" charset="0"/>
              </a:rPr>
              <a:t>happiness, sadness, anger etc.</a:t>
            </a:r>
          </a:p>
          <a:p>
            <a:pPr indent="-336550">
              <a:lnSpc>
                <a:spcPct val="100000"/>
              </a:lnSpc>
              <a:spcBef>
                <a:spcPts val="0"/>
              </a:spcBef>
            </a:pPr>
            <a:endParaRPr lang="en-IN" sz="1400" dirty="0"/>
          </a:p>
          <a:p>
            <a:pPr indent="-336550">
              <a:lnSpc>
                <a:spcPct val="100000"/>
              </a:lnSpc>
              <a:spcBef>
                <a:spcPts val="0"/>
              </a:spcBef>
            </a:pPr>
            <a:r>
              <a:rPr lang="en-IN" sz="1400" dirty="0"/>
              <a:t>The majority of the crowd are not often exposed to the world of sign language significantly. This causes issues for people with disabilities which results in deprived communication with the majority.</a:t>
            </a:r>
          </a:p>
          <a:p>
            <a:pPr indent="-336550">
              <a:lnSpc>
                <a:spcPct val="100000"/>
              </a:lnSpc>
              <a:spcBef>
                <a:spcPts val="0"/>
              </a:spcBef>
            </a:pPr>
            <a:r>
              <a:rPr lang="en-US" sz="1400" i="0" u="none" strike="noStrike" baseline="0" dirty="0">
                <a:latin typeface="Calibri" panose="020F0502020204030204" pitchFamily="34" charset="0"/>
                <a:cs typeface="Calibri" panose="020F0502020204030204" pitchFamily="34" charset="0"/>
              </a:rPr>
              <a:t>The purpose of this work is to provide a real-time system which can convert our own set of signs into text.</a:t>
            </a:r>
          </a:p>
          <a:p>
            <a:pPr marL="6350" indent="0">
              <a:lnSpc>
                <a:spcPct val="100000"/>
              </a:lnSpc>
              <a:spcBef>
                <a:spcPts val="0"/>
              </a:spcBef>
              <a:buNone/>
            </a:pPr>
            <a:endParaRPr lang="en-US" sz="1400" i="0" u="none" strike="noStrike" baseline="0" dirty="0">
              <a:latin typeface="Calibri" panose="020F0502020204030204" pitchFamily="34" charset="0"/>
              <a:cs typeface="Calibri" panose="020F0502020204030204" pitchFamily="34" charset="0"/>
            </a:endParaRPr>
          </a:p>
          <a:p>
            <a:pPr indent="-336550">
              <a:lnSpc>
                <a:spcPct val="100000"/>
              </a:lnSpc>
              <a:spcBef>
                <a:spcPts val="0"/>
              </a:spcBef>
            </a:pPr>
            <a:r>
              <a:rPr lang="en-IN" i="0" u="none" strike="noStrike" baseline="0" dirty="0">
                <a:latin typeface="Calibri" panose="020F0502020204030204" pitchFamily="34" charset="0"/>
                <a:cs typeface="Calibri" panose="020F0502020204030204" pitchFamily="34" charset="0"/>
              </a:rPr>
              <a:t>Machine Learning – Model being able to “learn” without being manually programmed or controlled.</a:t>
            </a:r>
          </a:p>
          <a:p>
            <a:pPr indent="-336550">
              <a:lnSpc>
                <a:spcPct val="100000"/>
              </a:lnSpc>
              <a:spcBef>
                <a:spcPts val="0"/>
              </a:spcBef>
            </a:pPr>
            <a:r>
              <a:rPr lang="en-IN" dirty="0">
                <a:latin typeface="Calibri" panose="020F0502020204030204" pitchFamily="34" charset="0"/>
                <a:cs typeface="Calibri" panose="020F0502020204030204" pitchFamily="34" charset="0"/>
              </a:rPr>
              <a:t>We use CNN model which follows supervised learning connecting our self-made dataset/signs and labels/words.</a:t>
            </a:r>
            <a:endParaRPr lang="en-US" i="0" u="none" strike="noStrike" baseline="0" dirty="0">
              <a:latin typeface="Calibri" panose="020F0502020204030204" pitchFamily="34" charset="0"/>
              <a:cs typeface="Calibri" panose="020F0502020204030204" pitchFamily="34" charset="0"/>
            </a:endParaRPr>
          </a:p>
          <a:p>
            <a:pPr indent="-336550">
              <a:lnSpc>
                <a:spcPct val="100000"/>
              </a:lnSpc>
              <a:spcBef>
                <a:spcPts val="0"/>
              </a:spcBef>
            </a:pPr>
            <a:endParaRPr lang="en-US" sz="1400" i="0" u="none" strike="noStrike" cap="none" dirty="0">
              <a:solidFill>
                <a:schemeClr val="dk1"/>
              </a:solidFill>
              <a:latin typeface="Calibri" panose="020F0502020204030204" pitchFamily="34" charset="0"/>
              <a:cs typeface="Calibri" panose="020F0502020204030204" pitchFamily="34" charset="0"/>
              <a:sym typeface="Calibri"/>
            </a:endParaRPr>
          </a:p>
          <a:p>
            <a:pPr indent="-336550">
              <a:spcBef>
                <a:spcPts val="0"/>
              </a:spcBef>
            </a:pPr>
            <a:endParaRPr lang="en-IN" sz="15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ctrTitle"/>
          </p:nvPr>
        </p:nvSpPr>
        <p:spPr>
          <a:xfrm>
            <a:off x="297610" y="850093"/>
            <a:ext cx="8531162" cy="391130"/>
          </a:xfrm>
          <a:prstGeom prst="rect">
            <a:avLst/>
          </a:prstGeom>
          <a:noFill/>
          <a:ln>
            <a:noFill/>
          </a:ln>
        </p:spPr>
        <p:txBody>
          <a:bodyPr wrap="square" lIns="68575" tIns="34275" rIns="68575" bIns="34275" anchor="t" anchorCtr="0">
            <a:noAutofit/>
          </a:bodyPr>
          <a:lstStyle/>
          <a:p>
            <a:pPr marL="0" marR="0" lvl="0" indent="-146050" algn="l" rtl="0">
              <a:lnSpc>
                <a:spcPct val="90000"/>
              </a:lnSpc>
              <a:spcBef>
                <a:spcPts val="0"/>
              </a:spcBef>
              <a:buClr>
                <a:srgbClr val="0066A1"/>
              </a:buClr>
              <a:buSzPct val="100000"/>
              <a:buFont typeface="Calibri"/>
              <a:buNone/>
            </a:pPr>
            <a:r>
              <a:rPr lang="en-IN" sz="2300" b="1" i="0" u="none" strike="noStrike" cap="none" dirty="0">
                <a:solidFill>
                  <a:srgbClr val="0066A1"/>
                </a:solidFill>
                <a:latin typeface="Calibri"/>
                <a:ea typeface="Calibri"/>
                <a:cs typeface="Calibri"/>
                <a:sym typeface="Calibri"/>
              </a:rPr>
              <a:t>APPROACHES AND METHODS</a:t>
            </a:r>
            <a:endParaRPr sz="2300" b="1" i="0" u="none" strike="noStrike" cap="none" dirty="0">
              <a:solidFill>
                <a:srgbClr val="0066A1"/>
              </a:solidFill>
              <a:latin typeface="Calibri"/>
              <a:ea typeface="Calibri"/>
              <a:cs typeface="Calibri"/>
              <a:sym typeface="Calibri"/>
            </a:endParaRPr>
          </a:p>
        </p:txBody>
      </p:sp>
      <p:sp>
        <p:nvSpPr>
          <p:cNvPr id="190" name="Shape 190"/>
          <p:cNvSpPr txBox="1">
            <a:spLocks noGrp="1"/>
          </p:cNvSpPr>
          <p:nvPr>
            <p:ph type="body" idx="2"/>
          </p:nvPr>
        </p:nvSpPr>
        <p:spPr>
          <a:xfrm>
            <a:off x="297611" y="1369219"/>
            <a:ext cx="8559388" cy="3107891"/>
          </a:xfrm>
          <a:prstGeom prst="rect">
            <a:avLst/>
          </a:prstGeom>
          <a:noFill/>
          <a:ln>
            <a:noFill/>
          </a:ln>
        </p:spPr>
        <p:txBody>
          <a:bodyPr wrap="square" lIns="68575" tIns="34275" rIns="68575" bIns="34275" anchor="t" anchorCtr="0">
            <a:noAutofit/>
          </a:bodyPr>
          <a:lstStyle/>
          <a:p>
            <a:pPr indent="-336550">
              <a:lnSpc>
                <a:spcPct val="100000"/>
              </a:lnSpc>
              <a:spcBef>
                <a:spcPts val="0"/>
              </a:spcBef>
            </a:pPr>
            <a:r>
              <a:rPr lang="en-IN" sz="1500" b="1" i="0" u="none" strike="noStrike" cap="none" dirty="0">
                <a:solidFill>
                  <a:schemeClr val="dk1"/>
                </a:solidFill>
                <a:latin typeface="Calibri"/>
                <a:ea typeface="Calibri"/>
                <a:cs typeface="Calibri"/>
                <a:sym typeface="Calibri"/>
              </a:rPr>
              <a:t>Convolutional Neural Network </a:t>
            </a:r>
            <a:r>
              <a:rPr lang="en-IN" sz="1500" b="0" i="0" u="none" strike="noStrike" cap="none" dirty="0">
                <a:solidFill>
                  <a:schemeClr val="dk1"/>
                </a:solidFill>
                <a:latin typeface="Calibri"/>
                <a:ea typeface="Calibri"/>
                <a:cs typeface="Calibri"/>
                <a:sym typeface="Calibri"/>
              </a:rPr>
              <a:t>- </a:t>
            </a:r>
            <a:r>
              <a:rPr lang="en-US" b="0" i="0" dirty="0">
                <a:solidFill>
                  <a:srgbClr val="202124"/>
                </a:solidFill>
                <a:effectLst/>
                <a:latin typeface="Calibri" panose="020F0502020204030204" pitchFamily="34" charset="0"/>
                <a:cs typeface="Calibri" panose="020F0502020204030204" pitchFamily="34" charset="0"/>
              </a:rPr>
              <a:t>A CNN model is used to extract features from the frames and to predict hand gestures. It is a multilayered feedforward neural network mostly used in image recognition. </a:t>
            </a:r>
          </a:p>
          <a:p>
            <a:pPr indent="-336550">
              <a:lnSpc>
                <a:spcPct val="100000"/>
              </a:lnSpc>
              <a:spcBef>
                <a:spcPts val="0"/>
              </a:spcBef>
            </a:pPr>
            <a:endParaRPr lang="en-US" sz="1500" u="none" strike="noStrike" cap="none" dirty="0">
              <a:solidFill>
                <a:srgbClr val="202124"/>
              </a:solidFill>
              <a:latin typeface="Calibri" panose="020F0502020204030204" pitchFamily="34" charset="0"/>
              <a:cs typeface="Calibri" panose="020F0502020204030204" pitchFamily="34" charset="0"/>
              <a:sym typeface="Calibri"/>
            </a:endParaRPr>
          </a:p>
          <a:p>
            <a:pPr indent="-336550">
              <a:lnSpc>
                <a:spcPct val="100000"/>
              </a:lnSpc>
              <a:spcBef>
                <a:spcPts val="0"/>
              </a:spcBef>
            </a:pPr>
            <a:r>
              <a:rPr lang="en-US" b="1" i="0" dirty="0">
                <a:solidFill>
                  <a:srgbClr val="202124"/>
                </a:solidFill>
                <a:latin typeface="Calibri" panose="020F0502020204030204" pitchFamily="34" charset="0"/>
                <a:cs typeface="Calibri" panose="020F0502020204030204" pitchFamily="34" charset="0"/>
              </a:rPr>
              <a:t>TensorFlow</a:t>
            </a:r>
            <a:r>
              <a:rPr lang="en-US" b="0" i="0" dirty="0">
                <a:solidFill>
                  <a:srgbClr val="202124"/>
                </a:solidFill>
                <a:latin typeface="Calibri" panose="020F0502020204030204" pitchFamily="34" charset="0"/>
                <a:cs typeface="Calibri" panose="020F0502020204030204" pitchFamily="34" charset="0"/>
              </a:rPr>
              <a:t> – Widely used in Machine Learning, </a:t>
            </a:r>
            <a:r>
              <a:rPr lang="en-US" dirty="0">
                <a:solidFill>
                  <a:srgbClr val="202124"/>
                </a:solidFill>
                <a:latin typeface="Calibri" panose="020F0502020204030204" pitchFamily="34" charset="0"/>
                <a:cs typeface="Calibri" panose="020F0502020204030204" pitchFamily="34" charset="0"/>
              </a:rPr>
              <a:t>mainly </a:t>
            </a:r>
            <a:r>
              <a:rPr lang="en-US" b="0" i="0" dirty="0">
                <a:solidFill>
                  <a:srgbClr val="202124"/>
                </a:solidFill>
                <a:effectLst/>
                <a:latin typeface="Calibri" panose="020F0502020204030204" pitchFamily="34" charset="0"/>
                <a:cs typeface="Calibri" panose="020F0502020204030204" pitchFamily="34" charset="0"/>
              </a:rPr>
              <a:t>for Classification, Perception, Understanding, Discovering, Prediction and Creation.</a:t>
            </a:r>
            <a:endParaRPr lang="en-US" b="0" i="0" dirty="0">
              <a:solidFill>
                <a:srgbClr val="202124"/>
              </a:solidFill>
              <a:latin typeface="Calibri" panose="020F0502020204030204" pitchFamily="34" charset="0"/>
              <a:cs typeface="Calibri" panose="020F0502020204030204" pitchFamily="34" charset="0"/>
            </a:endParaRPr>
          </a:p>
          <a:p>
            <a:pPr indent="-336550">
              <a:lnSpc>
                <a:spcPct val="100000"/>
              </a:lnSpc>
              <a:spcBef>
                <a:spcPts val="0"/>
              </a:spcBef>
            </a:pPr>
            <a:endParaRPr lang="en-US" sz="1500" u="none" strike="noStrike" cap="none" dirty="0">
              <a:solidFill>
                <a:srgbClr val="202124"/>
              </a:solidFill>
              <a:latin typeface="Calibri" panose="020F0502020204030204" pitchFamily="34" charset="0"/>
              <a:cs typeface="Calibri" panose="020F0502020204030204" pitchFamily="34" charset="0"/>
              <a:sym typeface="Calibri"/>
            </a:endParaRPr>
          </a:p>
          <a:p>
            <a:pPr indent="-336550">
              <a:lnSpc>
                <a:spcPct val="100000"/>
              </a:lnSpc>
              <a:spcBef>
                <a:spcPts val="0"/>
              </a:spcBef>
            </a:pPr>
            <a:r>
              <a:rPr lang="en-US" b="1" i="0" dirty="0">
                <a:solidFill>
                  <a:srgbClr val="202124"/>
                </a:solidFill>
                <a:latin typeface="Calibri" panose="020F0502020204030204" pitchFamily="34" charset="0"/>
                <a:cs typeface="Calibri" panose="020F0502020204030204" pitchFamily="34" charset="0"/>
              </a:rPr>
              <a:t>Transfer Learning </a:t>
            </a:r>
            <a:r>
              <a:rPr lang="en-US" b="0" i="0" dirty="0">
                <a:solidFill>
                  <a:srgbClr val="202124"/>
                </a:solidFill>
                <a:latin typeface="Calibri" panose="020F0502020204030204" pitchFamily="34" charset="0"/>
                <a:cs typeface="Calibri" panose="020F0502020204030204" pitchFamily="34" charset="0"/>
              </a:rPr>
              <a:t>– </a:t>
            </a:r>
            <a:r>
              <a:rPr lang="en-US" dirty="0">
                <a:solidFill>
                  <a:srgbClr val="0A0A23"/>
                </a:solidFill>
                <a:latin typeface="Calibri" panose="020F0502020204030204" pitchFamily="34" charset="0"/>
                <a:cs typeface="Calibri" panose="020F0502020204030204" pitchFamily="34" charset="0"/>
              </a:rPr>
              <a:t>T</a:t>
            </a:r>
            <a:r>
              <a:rPr lang="en-US" b="0" i="0" dirty="0">
                <a:solidFill>
                  <a:srgbClr val="0A0A23"/>
                </a:solidFill>
                <a:effectLst/>
                <a:latin typeface="Calibri" panose="020F0502020204030204" pitchFamily="34" charset="0"/>
                <a:cs typeface="Calibri" panose="020F0502020204030204" pitchFamily="34" charset="0"/>
              </a:rPr>
              <a:t>raining a model for achieving a task is efficiently modified or optimized in order to accomplish the second related task</a:t>
            </a:r>
            <a:r>
              <a:rPr lang="en-US" b="0" i="0" dirty="0">
                <a:solidFill>
                  <a:srgbClr val="0A0A23"/>
                </a:solidFill>
                <a:effectLst/>
                <a:latin typeface="Lato" panose="020B0604020202020204" pitchFamily="34" charset="0"/>
              </a:rPr>
              <a:t>.</a:t>
            </a:r>
            <a:r>
              <a:rPr lang="en-US" b="0" i="0" dirty="0">
                <a:solidFill>
                  <a:srgbClr val="202124"/>
                </a:solidFill>
                <a:latin typeface="Calibri" panose="020F0502020204030204" pitchFamily="34" charset="0"/>
                <a:cs typeface="Calibri" panose="020F0502020204030204" pitchFamily="34" charset="0"/>
              </a:rPr>
              <a:t> </a:t>
            </a:r>
          </a:p>
          <a:p>
            <a:pPr indent="-336550">
              <a:lnSpc>
                <a:spcPct val="100000"/>
              </a:lnSpc>
              <a:spcBef>
                <a:spcPts val="0"/>
              </a:spcBef>
            </a:pPr>
            <a:endParaRPr lang="en-US" sz="1500" u="none" strike="noStrike" cap="none" dirty="0">
              <a:solidFill>
                <a:srgbClr val="202124"/>
              </a:solidFill>
              <a:latin typeface="Calibri" panose="020F0502020204030204" pitchFamily="34" charset="0"/>
              <a:cs typeface="Calibri" panose="020F0502020204030204" pitchFamily="34" charset="0"/>
              <a:sym typeface="Calibri"/>
            </a:endParaRPr>
          </a:p>
          <a:p>
            <a:pPr indent="-336550">
              <a:lnSpc>
                <a:spcPct val="100000"/>
              </a:lnSpc>
              <a:spcBef>
                <a:spcPts val="0"/>
              </a:spcBef>
            </a:pPr>
            <a:r>
              <a:rPr lang="en-US" b="1" i="0" dirty="0">
                <a:solidFill>
                  <a:srgbClr val="202124"/>
                </a:solidFill>
                <a:latin typeface="Calibri" panose="020F0502020204030204" pitchFamily="34" charset="0"/>
                <a:cs typeface="Calibri" panose="020F0502020204030204" pitchFamily="34" charset="0"/>
              </a:rPr>
              <a:t>OpenCV</a:t>
            </a:r>
            <a:r>
              <a:rPr lang="en-US" b="0" i="0" dirty="0">
                <a:solidFill>
                  <a:srgbClr val="202124"/>
                </a:solidFill>
                <a:latin typeface="Calibri" panose="020F0502020204030204" pitchFamily="34" charset="0"/>
                <a:cs typeface="Calibri" panose="020F0502020204030204" pitchFamily="34" charset="0"/>
              </a:rPr>
              <a:t> – It plays a significant role in real time operations hence helps in the process of detection of gestures, faces or even handwriting from images or </a:t>
            </a:r>
            <a:r>
              <a:rPr lang="en-US" dirty="0">
                <a:solidFill>
                  <a:srgbClr val="202124"/>
                </a:solidFill>
                <a:latin typeface="Calibri" panose="020F0502020204030204" pitchFamily="34" charset="0"/>
                <a:cs typeface="Calibri" panose="020F0502020204030204" pitchFamily="34" charset="0"/>
              </a:rPr>
              <a:t>v</a:t>
            </a:r>
            <a:r>
              <a:rPr lang="en-US" b="0" i="0" dirty="0">
                <a:solidFill>
                  <a:srgbClr val="202124"/>
                </a:solidFill>
                <a:latin typeface="Calibri" panose="020F0502020204030204" pitchFamily="34" charset="0"/>
                <a:cs typeface="Calibri" panose="020F0502020204030204" pitchFamily="34" charset="0"/>
              </a:rPr>
              <a:t>ideos.</a:t>
            </a:r>
            <a:endParaRPr sz="1500" b="0" i="0" u="none" strike="noStrike" cap="none" dirty="0">
              <a:solidFill>
                <a:schemeClr val="dk1"/>
              </a:solidFill>
              <a:latin typeface="Calibri" panose="020F0502020204030204" pitchFamily="34" charset="0"/>
              <a:cs typeface="Calibri" panose="020F0502020204030204" pitchFamily="34" charset="0"/>
              <a:sym typeface="Calibri"/>
            </a:endParaRPr>
          </a:p>
        </p:txBody>
      </p:sp>
      <p:sp>
        <p:nvSpPr>
          <p:cNvPr id="191" name="Shape 191"/>
          <p:cNvSpPr txBox="1">
            <a:spLocks noGrp="1"/>
          </p:cNvSpPr>
          <p:nvPr>
            <p:ph type="body" idx="3"/>
          </p:nvPr>
        </p:nvSpPr>
        <p:spPr>
          <a:xfrm>
            <a:off x="8383112" y="1369219"/>
            <a:ext cx="445660" cy="45719"/>
          </a:xfrm>
          <a:prstGeom prst="rect">
            <a:avLst/>
          </a:prstGeom>
          <a:noFill/>
          <a:ln>
            <a:noFill/>
          </a:ln>
        </p:spPr>
        <p:txBody>
          <a:bodyPr wrap="square" lIns="68575" tIns="34275" rIns="68575" bIns="34275" anchor="t" anchorCtr="0">
            <a:noAutofit/>
          </a:bodyPr>
          <a:lstStyle/>
          <a:p>
            <a:pPr marL="0" marR="0" lvl="0" indent="-88900" algn="l" rtl="0">
              <a:lnSpc>
                <a:spcPct val="90000"/>
              </a:lnSpc>
              <a:spcBef>
                <a:spcPts val="0"/>
              </a:spcBef>
              <a:buClr>
                <a:schemeClr val="dk1"/>
              </a:buClr>
              <a:buSzPct val="100000"/>
              <a:buFont typeface="Arial"/>
              <a:buNone/>
            </a:pPr>
            <a:endParaRPr sz="1400" b="0" i="1" u="none" strike="noStrike" cap="none"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ctrTitle"/>
          </p:nvPr>
        </p:nvSpPr>
        <p:spPr>
          <a:xfrm>
            <a:off x="297610" y="850093"/>
            <a:ext cx="8531162" cy="391130"/>
          </a:xfrm>
          <a:prstGeom prst="rect">
            <a:avLst/>
          </a:prstGeom>
          <a:noFill/>
          <a:ln>
            <a:noFill/>
          </a:ln>
        </p:spPr>
        <p:txBody>
          <a:bodyPr wrap="square" lIns="68575" tIns="34275" rIns="68575" bIns="34275" anchor="t" anchorCtr="0">
            <a:noAutofit/>
          </a:bodyPr>
          <a:lstStyle/>
          <a:p>
            <a:pPr marL="0" marR="0" lvl="0" indent="-146050" algn="l" rtl="0">
              <a:lnSpc>
                <a:spcPct val="90000"/>
              </a:lnSpc>
              <a:spcBef>
                <a:spcPts val="0"/>
              </a:spcBef>
              <a:buClr>
                <a:srgbClr val="0066A1"/>
              </a:buClr>
              <a:buSzPct val="100000"/>
              <a:buFont typeface="Calibri"/>
              <a:buNone/>
            </a:pPr>
            <a:r>
              <a:rPr lang="en-IN" sz="2300" dirty="0"/>
              <a:t>STEPS TO BUILD MODEL</a:t>
            </a:r>
            <a:endParaRPr sz="2300" b="1" i="0" u="none" strike="noStrike" cap="none" dirty="0">
              <a:solidFill>
                <a:srgbClr val="0066A1"/>
              </a:solidFill>
              <a:latin typeface="Calibri"/>
              <a:ea typeface="Calibri"/>
              <a:cs typeface="Calibri"/>
              <a:sym typeface="Calibri"/>
            </a:endParaRPr>
          </a:p>
        </p:txBody>
      </p:sp>
      <p:sp>
        <p:nvSpPr>
          <p:cNvPr id="190" name="Shape 190"/>
          <p:cNvSpPr txBox="1">
            <a:spLocks noGrp="1"/>
          </p:cNvSpPr>
          <p:nvPr>
            <p:ph type="body" idx="2"/>
          </p:nvPr>
        </p:nvSpPr>
        <p:spPr>
          <a:xfrm>
            <a:off x="1872782" y="1414938"/>
            <a:ext cx="7120800" cy="3107891"/>
          </a:xfrm>
          <a:prstGeom prst="rect">
            <a:avLst/>
          </a:prstGeom>
          <a:noFill/>
          <a:ln>
            <a:noFill/>
          </a:ln>
        </p:spPr>
        <p:txBody>
          <a:bodyPr wrap="square" lIns="68575" tIns="34275" rIns="68575" bIns="34275" anchor="t" anchorCtr="0">
            <a:noAutofit/>
          </a:bodyPr>
          <a:lstStyle/>
          <a:p>
            <a:pPr indent="-336550">
              <a:spcBef>
                <a:spcPts val="0"/>
              </a:spcBef>
            </a:pPr>
            <a:r>
              <a:rPr lang="en-IN" b="1" dirty="0">
                <a:latin typeface="Calibri" panose="020F0502020204030204" pitchFamily="34" charset="0"/>
                <a:cs typeface="Calibri" panose="020F0502020204030204" pitchFamily="34" charset="0"/>
              </a:rPr>
              <a:t>Dataset acquisition</a:t>
            </a:r>
            <a:r>
              <a:rPr lang="en-IN" sz="1500" b="1" i="0" u="none" strike="noStrike" cap="none" dirty="0">
                <a:solidFill>
                  <a:schemeClr val="dk1"/>
                </a:solidFill>
                <a:latin typeface="Calibri" panose="020F0502020204030204" pitchFamily="34" charset="0"/>
                <a:cs typeface="Calibri" panose="020F0502020204030204" pitchFamily="34" charset="0"/>
                <a:sym typeface="Calibri"/>
              </a:rPr>
              <a:t> </a:t>
            </a:r>
            <a:r>
              <a:rPr lang="en-IN" sz="1500" b="0" i="0" u="none" strike="noStrike" cap="none" dirty="0">
                <a:solidFill>
                  <a:schemeClr val="dk1"/>
                </a:solidFill>
                <a:latin typeface="Calibri" panose="020F0502020204030204" pitchFamily="34" charset="0"/>
                <a:cs typeface="Calibri" panose="020F0502020204030204" pitchFamily="34" charset="0"/>
                <a:sym typeface="Calibri"/>
              </a:rPr>
              <a:t>-  Collecting images using webcam and OpenCV.</a:t>
            </a:r>
          </a:p>
          <a:p>
            <a:pPr indent="-336550">
              <a:spcBef>
                <a:spcPts val="0"/>
              </a:spcBef>
            </a:pPr>
            <a:r>
              <a:rPr lang="en-IN" b="1" dirty="0">
                <a:latin typeface="Calibri" panose="020F0502020204030204" pitchFamily="34" charset="0"/>
                <a:cs typeface="Calibri" panose="020F0502020204030204" pitchFamily="34" charset="0"/>
              </a:rPr>
              <a:t>Image Pre-processing </a:t>
            </a:r>
            <a:r>
              <a:rPr lang="en-IN" dirty="0">
                <a:latin typeface="Calibri" panose="020F0502020204030204" pitchFamily="34" charset="0"/>
                <a:cs typeface="Calibri" panose="020F0502020204030204" pitchFamily="34" charset="0"/>
              </a:rPr>
              <a:t>– Crop out unwanted area of images in-order to enhance image processing  </a:t>
            </a:r>
          </a:p>
          <a:p>
            <a:pPr indent="-336550">
              <a:spcBef>
                <a:spcPts val="0"/>
              </a:spcBef>
            </a:pPr>
            <a:r>
              <a:rPr lang="en-IN" sz="1500" b="1" i="0" u="none" strike="noStrike" cap="none" dirty="0">
                <a:solidFill>
                  <a:schemeClr val="dk1"/>
                </a:solidFill>
                <a:latin typeface="Calibri" panose="020F0502020204030204" pitchFamily="34" charset="0"/>
                <a:cs typeface="Calibri" panose="020F0502020204030204" pitchFamily="34" charset="0"/>
                <a:sym typeface="Calibri"/>
              </a:rPr>
              <a:t>Labelling</a:t>
            </a:r>
            <a:r>
              <a:rPr lang="en-IN" sz="1500" b="0" i="0" u="none" strike="noStrike" cap="none" dirty="0">
                <a:solidFill>
                  <a:schemeClr val="dk1"/>
                </a:solidFill>
                <a:latin typeface="Calibri" panose="020F0502020204030204" pitchFamily="34" charset="0"/>
                <a:cs typeface="Calibri" panose="020F0502020204030204" pitchFamily="34" charset="0"/>
                <a:sym typeface="Calibri"/>
              </a:rPr>
              <a:t> – Mapping each image to its respective category (hello, bye, okay, yes, no) using </a:t>
            </a:r>
            <a:r>
              <a:rPr lang="en-IN" sz="1500" b="0" i="0" u="none" strike="noStrike" cap="none" dirty="0" err="1">
                <a:solidFill>
                  <a:schemeClr val="dk1"/>
                </a:solidFill>
                <a:latin typeface="Calibri" panose="020F0502020204030204" pitchFamily="34" charset="0"/>
                <a:cs typeface="Calibri" panose="020F0502020204030204" pitchFamily="34" charset="0"/>
                <a:sym typeface="Calibri"/>
              </a:rPr>
              <a:t>LabelImg</a:t>
            </a:r>
            <a:r>
              <a:rPr lang="en-IN" sz="1500" b="0" i="0" u="none" strike="noStrike" cap="none" dirty="0">
                <a:solidFill>
                  <a:schemeClr val="dk1"/>
                </a:solidFill>
                <a:latin typeface="Calibri" panose="020F0502020204030204" pitchFamily="34" charset="0"/>
                <a:cs typeface="Calibri" panose="020F0502020204030204" pitchFamily="34" charset="0"/>
                <a:sym typeface="Calibri"/>
              </a:rPr>
              <a:t>.</a:t>
            </a:r>
          </a:p>
          <a:p>
            <a:pPr indent="-336550">
              <a:spcBef>
                <a:spcPts val="0"/>
              </a:spcBef>
            </a:pPr>
            <a:r>
              <a:rPr lang="en-IN" b="1" dirty="0">
                <a:latin typeface="Calibri" panose="020F0502020204030204" pitchFamily="34" charset="0"/>
                <a:cs typeface="Calibri" panose="020F0502020204030204" pitchFamily="34" charset="0"/>
              </a:rPr>
              <a:t>TensorFlow</a:t>
            </a:r>
            <a:r>
              <a:rPr lang="en-IN" dirty="0">
                <a:latin typeface="Calibri" panose="020F0502020204030204" pitchFamily="34" charset="0"/>
                <a:cs typeface="Calibri" panose="020F0502020204030204" pitchFamily="34" charset="0"/>
              </a:rPr>
              <a:t> – Setup a tensor flow object detection API (TensorFlow Model Zoo) which works well on coco dataset. Start by downloading the model file further setup the configuration along with the model pipeline.</a:t>
            </a:r>
          </a:p>
          <a:p>
            <a:pPr indent="-336550">
              <a:spcBef>
                <a:spcPts val="0"/>
              </a:spcBef>
            </a:pPr>
            <a:r>
              <a:rPr lang="en-IN" b="1" dirty="0">
                <a:latin typeface="Calibri" panose="020F0502020204030204" pitchFamily="34" charset="0"/>
                <a:cs typeface="Calibri" panose="020F0502020204030204" pitchFamily="34" charset="0"/>
              </a:rPr>
              <a:t>Transfer Learning </a:t>
            </a:r>
            <a:r>
              <a:rPr lang="en-IN" dirty="0">
                <a:latin typeface="Calibri" panose="020F0502020204030204" pitchFamily="34" charset="0"/>
                <a:cs typeface="Calibri" panose="020F0502020204030204" pitchFamily="34" charset="0"/>
              </a:rPr>
              <a:t>– To train the CNN model by setting up paths and creating label maps. Build TF records, download TF pre-trained model and also copy paste model config to training folder. Update config later train the model and finally calculate its accuracy.</a:t>
            </a:r>
          </a:p>
          <a:p>
            <a:pPr indent="-336550">
              <a:spcBef>
                <a:spcPts val="0"/>
              </a:spcBef>
            </a:pPr>
            <a:r>
              <a:rPr lang="en-IN" b="1" dirty="0">
                <a:latin typeface="Calibri" panose="020F0502020204030204" pitchFamily="34" charset="0"/>
                <a:cs typeface="Calibri" panose="020F0502020204030204" pitchFamily="34" charset="0"/>
              </a:rPr>
              <a:t>Detection</a:t>
            </a:r>
            <a:r>
              <a:rPr lang="en-IN" dirty="0">
                <a:latin typeface="Calibri" panose="020F0502020204030204" pitchFamily="34" charset="0"/>
                <a:cs typeface="Calibri" panose="020F0502020204030204" pitchFamily="34" charset="0"/>
              </a:rPr>
              <a:t> – Model classifies each input and displays probabilities for every word along with its classified category in real time.   </a:t>
            </a:r>
            <a:r>
              <a:rPr lang="en-IN" sz="1500" b="0" i="0" u="none" strike="noStrike" cap="none" dirty="0">
                <a:solidFill>
                  <a:schemeClr val="dk1"/>
                </a:solidFill>
                <a:latin typeface="Calibri" panose="020F0502020204030204" pitchFamily="34" charset="0"/>
                <a:cs typeface="Calibri" panose="020F0502020204030204" pitchFamily="34" charset="0"/>
                <a:sym typeface="Calibri"/>
              </a:rPr>
              <a:t> </a:t>
            </a:r>
            <a:endParaRPr sz="1500" b="0" i="0" u="none" strike="noStrike" cap="none" dirty="0">
              <a:solidFill>
                <a:schemeClr val="dk1"/>
              </a:solidFill>
              <a:latin typeface="Calibri" panose="020F0502020204030204" pitchFamily="34" charset="0"/>
              <a:cs typeface="Calibri" panose="020F0502020204030204" pitchFamily="34" charset="0"/>
              <a:sym typeface="Calibri"/>
            </a:endParaRPr>
          </a:p>
        </p:txBody>
      </p:sp>
      <p:sp>
        <p:nvSpPr>
          <p:cNvPr id="191" name="Shape 191"/>
          <p:cNvSpPr txBox="1">
            <a:spLocks noGrp="1"/>
          </p:cNvSpPr>
          <p:nvPr>
            <p:ph type="body" idx="3"/>
          </p:nvPr>
        </p:nvSpPr>
        <p:spPr>
          <a:xfrm>
            <a:off x="8383112" y="1369219"/>
            <a:ext cx="445660" cy="45719"/>
          </a:xfrm>
          <a:prstGeom prst="rect">
            <a:avLst/>
          </a:prstGeom>
          <a:noFill/>
          <a:ln>
            <a:noFill/>
          </a:ln>
        </p:spPr>
        <p:txBody>
          <a:bodyPr wrap="square" lIns="68575" tIns="34275" rIns="68575" bIns="34275" anchor="t" anchorCtr="0">
            <a:noAutofit/>
          </a:bodyPr>
          <a:lstStyle/>
          <a:p>
            <a:pPr marL="0" marR="0" lvl="0" indent="-88900" algn="l" rtl="0">
              <a:lnSpc>
                <a:spcPct val="90000"/>
              </a:lnSpc>
              <a:spcBef>
                <a:spcPts val="0"/>
              </a:spcBef>
              <a:buClr>
                <a:schemeClr val="dk1"/>
              </a:buClr>
              <a:buSzPct val="100000"/>
              <a:buFont typeface="Arial"/>
              <a:buNone/>
            </a:pPr>
            <a:endParaRPr sz="1400" b="0" i="1" u="none" strike="noStrike" cap="none" dirty="0">
              <a:solidFill>
                <a:schemeClr val="dk1"/>
              </a:solidFill>
              <a:latin typeface="Calibri"/>
              <a:ea typeface="Calibri"/>
              <a:cs typeface="Calibri"/>
              <a:sym typeface="Calibri"/>
            </a:endParaRPr>
          </a:p>
        </p:txBody>
      </p:sp>
      <p:pic>
        <p:nvPicPr>
          <p:cNvPr id="2052" name="Picture 18">
            <a:extLst>
              <a:ext uri="{FF2B5EF4-FFF2-40B4-BE49-F238E27FC236}">
                <a16:creationId xmlns:a16="http://schemas.microsoft.com/office/drawing/2014/main" id="{0B195C8A-8409-4893-BEEA-1EC964C05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456" y="1466536"/>
            <a:ext cx="3106738"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4B1D74B7-873F-43D9-8C16-FCAD87157F04}"/>
              </a:ext>
            </a:extLst>
          </p:cNvPr>
          <p:cNvSpPr txBox="1"/>
          <p:nvPr/>
        </p:nvSpPr>
        <p:spPr>
          <a:xfrm>
            <a:off x="330411" y="3676964"/>
            <a:ext cx="1371003" cy="246221"/>
          </a:xfrm>
          <a:prstGeom prst="rect">
            <a:avLst/>
          </a:prstGeom>
          <a:noFill/>
        </p:spPr>
        <p:txBody>
          <a:bodyPr wrap="square" rtlCol="0">
            <a:spAutoFit/>
          </a:bodyPr>
          <a:lstStyle/>
          <a:p>
            <a:r>
              <a:rPr lang="en-IN" sz="1000" dirty="0"/>
              <a:t>Fig : Flow Diagram</a:t>
            </a:r>
          </a:p>
        </p:txBody>
      </p:sp>
    </p:spTree>
    <p:extLst>
      <p:ext uri="{BB962C8B-B14F-4D97-AF65-F5344CB8AC3E}">
        <p14:creationId xmlns:p14="http://schemas.microsoft.com/office/powerpoint/2010/main" val="3753179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ctrTitle"/>
          </p:nvPr>
        </p:nvSpPr>
        <p:spPr>
          <a:xfrm>
            <a:off x="297610" y="845556"/>
            <a:ext cx="8531162" cy="391130"/>
          </a:xfrm>
          <a:prstGeom prst="rect">
            <a:avLst/>
          </a:prstGeom>
          <a:noFill/>
          <a:ln>
            <a:noFill/>
          </a:ln>
        </p:spPr>
        <p:txBody>
          <a:bodyPr wrap="square" lIns="68575" tIns="34275" rIns="68575" bIns="34275" anchor="t" anchorCtr="0">
            <a:noAutofit/>
          </a:bodyPr>
          <a:lstStyle/>
          <a:p>
            <a:pPr marL="0" marR="0" lvl="0" indent="-146050" algn="l" rtl="0">
              <a:lnSpc>
                <a:spcPct val="90000"/>
              </a:lnSpc>
              <a:spcBef>
                <a:spcPts val="0"/>
              </a:spcBef>
              <a:buClr>
                <a:srgbClr val="0066A1"/>
              </a:buClr>
              <a:buSzPct val="100000"/>
              <a:buFont typeface="Calibri"/>
              <a:buNone/>
            </a:pPr>
            <a:endParaRPr sz="2300" b="1" i="0" u="none" strike="noStrike" cap="none" dirty="0">
              <a:solidFill>
                <a:srgbClr val="0066A1"/>
              </a:solidFill>
              <a:latin typeface="Calibri"/>
              <a:ea typeface="Calibri"/>
              <a:cs typeface="Calibri"/>
              <a:sym typeface="Calibri"/>
            </a:endParaRPr>
          </a:p>
        </p:txBody>
      </p:sp>
      <p:sp>
        <p:nvSpPr>
          <p:cNvPr id="198" name="Shape 198"/>
          <p:cNvSpPr txBox="1">
            <a:spLocks noGrp="1"/>
          </p:cNvSpPr>
          <p:nvPr>
            <p:ph type="body" idx="2"/>
          </p:nvPr>
        </p:nvSpPr>
        <p:spPr>
          <a:xfrm>
            <a:off x="1031801" y="2858703"/>
            <a:ext cx="4156479" cy="3107891"/>
          </a:xfrm>
          <a:prstGeom prst="rect">
            <a:avLst/>
          </a:prstGeom>
          <a:noFill/>
          <a:ln>
            <a:noFill/>
          </a:ln>
        </p:spPr>
        <p:txBody>
          <a:bodyPr wrap="square" lIns="68575" tIns="34275" rIns="68575" bIns="34275" anchor="t" anchorCtr="0">
            <a:noAutofit/>
          </a:bodyPr>
          <a:lstStyle/>
          <a:p>
            <a:pPr marL="342900" marR="0" lvl="0" indent="-336550" algn="l" rtl="0">
              <a:lnSpc>
                <a:spcPct val="90000"/>
              </a:lnSpc>
              <a:spcBef>
                <a:spcPts val="0"/>
              </a:spcBef>
              <a:buClr>
                <a:srgbClr val="0066A1"/>
              </a:buClr>
              <a:buSzPct val="60000"/>
              <a:buFont typeface="Merriweather Sans"/>
              <a:buNone/>
            </a:pPr>
            <a:endParaRPr sz="1500" b="0" i="0" u="none" strike="noStrike" cap="none" dirty="0">
              <a:solidFill>
                <a:schemeClr val="dk1"/>
              </a:solidFill>
              <a:latin typeface="Calibri"/>
              <a:ea typeface="Calibri"/>
              <a:cs typeface="Calibri"/>
              <a:sym typeface="Calibri"/>
            </a:endParaRPr>
          </a:p>
        </p:txBody>
      </p:sp>
      <p:sp>
        <p:nvSpPr>
          <p:cNvPr id="199" name="Shape 199"/>
          <p:cNvSpPr txBox="1">
            <a:spLocks noGrp="1"/>
          </p:cNvSpPr>
          <p:nvPr>
            <p:ph type="body" idx="3"/>
          </p:nvPr>
        </p:nvSpPr>
        <p:spPr>
          <a:xfrm>
            <a:off x="9061772" y="2853766"/>
            <a:ext cx="4265581" cy="1489484"/>
          </a:xfrm>
          <a:prstGeom prst="rect">
            <a:avLst/>
          </a:prstGeom>
          <a:noFill/>
          <a:ln>
            <a:noFill/>
          </a:ln>
        </p:spPr>
        <p:txBody>
          <a:bodyPr wrap="square" lIns="68575" tIns="34275" rIns="68575" bIns="34275" anchor="t" anchorCtr="0">
            <a:noAutofit/>
          </a:bodyPr>
          <a:lstStyle/>
          <a:p>
            <a:pPr marL="0" marR="0" lvl="0" indent="-88900" algn="l" rtl="0">
              <a:lnSpc>
                <a:spcPct val="90000"/>
              </a:lnSpc>
              <a:spcBef>
                <a:spcPts val="0"/>
              </a:spcBef>
              <a:buClr>
                <a:schemeClr val="dk1"/>
              </a:buClr>
              <a:buSzPct val="100000"/>
              <a:buFont typeface="Arial"/>
              <a:buNone/>
            </a:pPr>
            <a:endParaRPr sz="1400" b="0" i="1" u="none" strike="noStrike" cap="none" dirty="0">
              <a:solidFill>
                <a:schemeClr val="dk1"/>
              </a:solidFill>
              <a:latin typeface="Calibri"/>
              <a:ea typeface="Calibri"/>
              <a:cs typeface="Calibri"/>
              <a:sym typeface="Calibri"/>
            </a:endParaRPr>
          </a:p>
        </p:txBody>
      </p:sp>
      <p:sp>
        <p:nvSpPr>
          <p:cNvPr id="200" name="Shape 200"/>
          <p:cNvSpPr txBox="1">
            <a:spLocks noGrp="1"/>
          </p:cNvSpPr>
          <p:nvPr>
            <p:ph type="body" idx="4"/>
          </p:nvPr>
        </p:nvSpPr>
        <p:spPr>
          <a:xfrm>
            <a:off x="4563191" y="2991236"/>
            <a:ext cx="4265581" cy="1485873"/>
          </a:xfrm>
          <a:prstGeom prst="rect">
            <a:avLst/>
          </a:prstGeom>
          <a:noFill/>
          <a:ln>
            <a:noFill/>
          </a:ln>
        </p:spPr>
        <p:txBody>
          <a:bodyPr wrap="square" lIns="68575" tIns="34275" rIns="68575" bIns="34275" anchor="t" anchorCtr="0">
            <a:noAutofit/>
          </a:bodyPr>
          <a:lstStyle/>
          <a:p>
            <a:pPr marL="0" marR="0" lvl="0" indent="-88900" algn="l" rtl="0">
              <a:lnSpc>
                <a:spcPct val="90000"/>
              </a:lnSpc>
              <a:spcBef>
                <a:spcPts val="0"/>
              </a:spcBef>
              <a:buClr>
                <a:schemeClr val="dk1"/>
              </a:buClr>
              <a:buSzPct val="100000"/>
              <a:buFont typeface="Arial"/>
              <a:buNone/>
            </a:pPr>
            <a:endParaRPr sz="1400" b="0" i="1" u="none" strike="noStrike" cap="none" dirty="0">
              <a:solidFill>
                <a:schemeClr val="dk1"/>
              </a:solidFill>
              <a:latin typeface="Calibri"/>
              <a:ea typeface="Calibri"/>
              <a:cs typeface="Calibri"/>
              <a:sym typeface="Calibri"/>
            </a:endParaRPr>
          </a:p>
        </p:txBody>
      </p:sp>
      <p:grpSp>
        <p:nvGrpSpPr>
          <p:cNvPr id="55" name="Group 19">
            <a:extLst>
              <a:ext uri="{FF2B5EF4-FFF2-40B4-BE49-F238E27FC236}">
                <a16:creationId xmlns:a16="http://schemas.microsoft.com/office/drawing/2014/main" id="{39D72DBE-BDB7-46E9-A8C3-19D8553BD57A}"/>
              </a:ext>
            </a:extLst>
          </p:cNvPr>
          <p:cNvGrpSpPr>
            <a:grpSpLocks/>
          </p:cNvGrpSpPr>
          <p:nvPr/>
        </p:nvGrpSpPr>
        <p:grpSpPr bwMode="auto">
          <a:xfrm>
            <a:off x="982031" y="2636064"/>
            <a:ext cx="2611751" cy="2036824"/>
            <a:chOff x="6773" y="502"/>
            <a:chExt cx="3564" cy="2861"/>
          </a:xfrm>
        </p:grpSpPr>
        <p:pic>
          <p:nvPicPr>
            <p:cNvPr id="56" name="Picture 12">
              <a:extLst>
                <a:ext uri="{FF2B5EF4-FFF2-40B4-BE49-F238E27FC236}">
                  <a16:creationId xmlns:a16="http://schemas.microsoft.com/office/drawing/2014/main" id="{F7BCF06E-6FB1-4585-9655-72D8CBEDB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5" y="514"/>
              <a:ext cx="3542" cy="2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Rectangle 13">
              <a:extLst>
                <a:ext uri="{FF2B5EF4-FFF2-40B4-BE49-F238E27FC236}">
                  <a16:creationId xmlns:a16="http://schemas.microsoft.com/office/drawing/2014/main" id="{25BCDBB8-029B-4902-B430-98046B2DEE78}"/>
                </a:ext>
              </a:extLst>
            </p:cNvPr>
            <p:cNvSpPr>
              <a:spLocks noChangeArrowheads="1"/>
            </p:cNvSpPr>
            <p:nvPr/>
          </p:nvSpPr>
          <p:spPr bwMode="auto">
            <a:xfrm>
              <a:off x="6777" y="506"/>
              <a:ext cx="3554" cy="285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pic>
        <p:nvPicPr>
          <p:cNvPr id="71" name="Picture 70">
            <a:extLst>
              <a:ext uri="{FF2B5EF4-FFF2-40B4-BE49-F238E27FC236}">
                <a16:creationId xmlns:a16="http://schemas.microsoft.com/office/drawing/2014/main" id="{1393F89B-525F-4A6D-BC7B-02FE09D574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1095" y="2638912"/>
            <a:ext cx="2583866" cy="19675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2" name="Picture 71">
            <a:extLst>
              <a:ext uri="{FF2B5EF4-FFF2-40B4-BE49-F238E27FC236}">
                <a16:creationId xmlns:a16="http://schemas.microsoft.com/office/drawing/2014/main" id="{7FD75FF7-ECCF-4BC7-A57B-3483B054C750}"/>
              </a:ext>
            </a:extLst>
          </p:cNvPr>
          <p:cNvPicPr>
            <a:picLocks noChangeAspect="1"/>
          </p:cNvPicPr>
          <p:nvPr/>
        </p:nvPicPr>
        <p:blipFill>
          <a:blip r:embed="rId5"/>
          <a:stretch>
            <a:fillRect/>
          </a:stretch>
        </p:blipFill>
        <p:spPr>
          <a:xfrm>
            <a:off x="2072218" y="743234"/>
            <a:ext cx="1514236" cy="15630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3" name="Picture 72">
            <a:extLst>
              <a:ext uri="{FF2B5EF4-FFF2-40B4-BE49-F238E27FC236}">
                <a16:creationId xmlns:a16="http://schemas.microsoft.com/office/drawing/2014/main" id="{B2502879-BC3E-4202-96F6-216507698043}"/>
              </a:ext>
            </a:extLst>
          </p:cNvPr>
          <p:cNvPicPr>
            <a:picLocks noChangeAspect="1"/>
          </p:cNvPicPr>
          <p:nvPr/>
        </p:nvPicPr>
        <p:blipFill>
          <a:blip r:embed="rId6"/>
          <a:stretch>
            <a:fillRect/>
          </a:stretch>
        </p:blipFill>
        <p:spPr>
          <a:xfrm>
            <a:off x="4068657" y="767294"/>
            <a:ext cx="2095077" cy="15389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ctrTitle"/>
          </p:nvPr>
        </p:nvSpPr>
        <p:spPr>
          <a:xfrm>
            <a:off x="315227" y="825195"/>
            <a:ext cx="8531162" cy="391130"/>
          </a:xfrm>
          <a:prstGeom prst="rect">
            <a:avLst/>
          </a:prstGeom>
          <a:noFill/>
          <a:ln>
            <a:noFill/>
          </a:ln>
        </p:spPr>
        <p:txBody>
          <a:bodyPr wrap="square" lIns="68575" tIns="34275" rIns="68575" bIns="34275" anchor="t" anchorCtr="0">
            <a:noAutofit/>
          </a:bodyPr>
          <a:lstStyle/>
          <a:p>
            <a:pPr marL="0" marR="0" lvl="0" indent="-146050" algn="l" rtl="0">
              <a:lnSpc>
                <a:spcPct val="90000"/>
              </a:lnSpc>
              <a:spcBef>
                <a:spcPts val="0"/>
              </a:spcBef>
              <a:buClr>
                <a:srgbClr val="0066A1"/>
              </a:buClr>
              <a:buSzPct val="100000"/>
              <a:buFont typeface="Calibri"/>
              <a:buNone/>
            </a:pPr>
            <a:r>
              <a:rPr lang="en-IN" sz="2300" b="1" i="0" u="none" strike="noStrike" cap="none" dirty="0">
                <a:solidFill>
                  <a:srgbClr val="0066A1"/>
                </a:solidFill>
                <a:latin typeface="Calibri"/>
                <a:ea typeface="Calibri"/>
                <a:cs typeface="Calibri"/>
                <a:sym typeface="Calibri"/>
              </a:rPr>
              <a:t>RESULT</a:t>
            </a:r>
            <a:endParaRPr sz="2300" b="1" i="0" u="none" strike="noStrike" cap="none" dirty="0">
              <a:solidFill>
                <a:srgbClr val="0066A1"/>
              </a:solidFill>
              <a:latin typeface="Calibri"/>
              <a:ea typeface="Calibri"/>
              <a:cs typeface="Calibri"/>
              <a:sym typeface="Calibri"/>
            </a:endParaRPr>
          </a:p>
        </p:txBody>
      </p:sp>
      <p:sp>
        <p:nvSpPr>
          <p:cNvPr id="206" name="Shape 206"/>
          <p:cNvSpPr txBox="1">
            <a:spLocks noGrp="1"/>
          </p:cNvSpPr>
          <p:nvPr>
            <p:ph type="subTitle" idx="1"/>
          </p:nvPr>
        </p:nvSpPr>
        <p:spPr>
          <a:xfrm>
            <a:off x="297611" y="899332"/>
            <a:ext cx="8531162" cy="316993"/>
          </a:xfrm>
          <a:prstGeom prst="rect">
            <a:avLst/>
          </a:prstGeom>
          <a:noFill/>
          <a:ln>
            <a:noFill/>
          </a:ln>
        </p:spPr>
        <p:txBody>
          <a:bodyPr wrap="square" lIns="68575" tIns="34275" rIns="68575" bIns="34275" anchor="t" anchorCtr="0">
            <a:noAutofit/>
          </a:bodyPr>
          <a:lstStyle/>
          <a:p>
            <a:pPr marL="0" marR="0" lvl="0" indent="-114300" algn="l" rtl="0">
              <a:lnSpc>
                <a:spcPct val="90000"/>
              </a:lnSpc>
              <a:spcBef>
                <a:spcPts val="0"/>
              </a:spcBef>
              <a:buClr>
                <a:srgbClr val="7F7F7F"/>
              </a:buClr>
              <a:buSzPct val="100000"/>
              <a:buFont typeface="Arial"/>
              <a:buNone/>
            </a:pPr>
            <a:endParaRPr sz="1800" b="1" i="1" u="none" strike="noStrike" cap="none">
              <a:solidFill>
                <a:srgbClr val="7F7F7F"/>
              </a:solidFill>
              <a:latin typeface="Calibri"/>
              <a:ea typeface="Calibri"/>
              <a:cs typeface="Calibri"/>
              <a:sym typeface="Calibri"/>
            </a:endParaRPr>
          </a:p>
        </p:txBody>
      </p:sp>
      <p:sp>
        <p:nvSpPr>
          <p:cNvPr id="207" name="Shape 207"/>
          <p:cNvSpPr txBox="1">
            <a:spLocks noGrp="1"/>
          </p:cNvSpPr>
          <p:nvPr>
            <p:ph type="body" idx="2"/>
          </p:nvPr>
        </p:nvSpPr>
        <p:spPr>
          <a:xfrm>
            <a:off x="297611" y="1369219"/>
            <a:ext cx="4156479" cy="3107891"/>
          </a:xfrm>
          <a:prstGeom prst="rect">
            <a:avLst/>
          </a:prstGeom>
          <a:noFill/>
          <a:ln>
            <a:noFill/>
          </a:ln>
        </p:spPr>
        <p:txBody>
          <a:bodyPr wrap="square" lIns="68575" tIns="34275" rIns="68575" bIns="34275" anchor="t" anchorCtr="0">
            <a:noAutofit/>
          </a:bodyPr>
          <a:lstStyle/>
          <a:p>
            <a:pPr marL="342900" lvl="0" indent="-342900">
              <a:lnSpc>
                <a:spcPct val="150000"/>
              </a:lnSpc>
              <a:buFont typeface="+mj-lt"/>
              <a:buAutoNum type="arabicPeriod"/>
            </a:pPr>
            <a:r>
              <a:rPr lang="en-US" b="0" u="none" strike="noStrike" baseline="0" dirty="0">
                <a:latin typeface="Calibri" panose="020F0502020204030204" pitchFamily="34" charset="0"/>
                <a:cs typeface="Calibri" panose="020F0502020204030204" pitchFamily="34" charset="0"/>
              </a:rPr>
              <a:t>Obtain gestures from the user using webcam (input).</a:t>
            </a:r>
          </a:p>
          <a:p>
            <a:pPr marL="342900" lvl="0" indent="-342900">
              <a:lnSpc>
                <a:spcPct val="150000"/>
              </a:lnSpc>
              <a:buFont typeface="+mj-lt"/>
              <a:buAutoNum type="arabicPeriod"/>
            </a:pPr>
            <a:r>
              <a:rPr lang="en-US" b="0" u="none" strike="noStrike" baseline="0" dirty="0">
                <a:latin typeface="Calibri" panose="020F0502020204030204" pitchFamily="34" charset="0"/>
                <a:cs typeface="Calibri" panose="020F0502020204030204" pitchFamily="34" charset="0"/>
              </a:rPr>
              <a:t>Classify every frame in the </a:t>
            </a:r>
            <a:r>
              <a:rPr lang="en-US" dirty="0">
                <a:latin typeface="Calibri" panose="020F0502020204030204" pitchFamily="34" charset="0"/>
                <a:cs typeface="Calibri" panose="020F0502020204030204" pitchFamily="34" charset="0"/>
              </a:rPr>
              <a:t>video</a:t>
            </a:r>
            <a:r>
              <a:rPr lang="en-US" b="0" u="none" strike="noStrike" baseline="0" dirty="0">
                <a:latin typeface="Calibri" panose="020F0502020204030204" pitchFamily="34" charset="0"/>
                <a:cs typeface="Calibri" panose="020F0502020204030204" pitchFamily="34" charset="0"/>
              </a:rPr>
              <a:t> to a specific word.</a:t>
            </a:r>
          </a:p>
          <a:p>
            <a:pPr marL="342900" lvl="0" indent="-342900">
              <a:lnSpc>
                <a:spcPct val="150000"/>
              </a:lnSpc>
              <a:buFont typeface="+mj-lt"/>
              <a:buAutoNum type="arabicPeriod"/>
            </a:pPr>
            <a:r>
              <a:rPr lang="en-US" b="0" u="none" strike="noStrike" baseline="0" dirty="0">
                <a:latin typeface="Calibri" panose="020F0502020204030204" pitchFamily="34" charset="0"/>
                <a:cs typeface="Calibri" panose="020F0502020204030204" pitchFamily="34" charset="0"/>
              </a:rPr>
              <a:t>Reconstruct and display the most probable word along with its classification </a:t>
            </a:r>
            <a:r>
              <a:rPr lang="en-IN" b="0" u="none" strike="noStrike" baseline="0" dirty="0">
                <a:latin typeface="Calibri" panose="020F0502020204030204" pitchFamily="34" charset="0"/>
                <a:cs typeface="Calibri" panose="020F0502020204030204" pitchFamily="34" charset="0"/>
              </a:rPr>
              <a:t>scores/percentage (output).</a:t>
            </a:r>
            <a:endParaRPr b="0" u="none" strike="noStrike" cap="none" dirty="0">
              <a:solidFill>
                <a:schemeClr val="dk1"/>
              </a:solidFill>
              <a:latin typeface="Calibri" panose="020F0502020204030204" pitchFamily="34" charset="0"/>
              <a:cs typeface="Calibri" panose="020F0502020204030204" pitchFamily="34" charset="0"/>
              <a:sym typeface="Calibri"/>
            </a:endParaRPr>
          </a:p>
        </p:txBody>
      </p:sp>
      <p:sp>
        <p:nvSpPr>
          <p:cNvPr id="208" name="Shape 208"/>
          <p:cNvSpPr txBox="1">
            <a:spLocks noGrp="1"/>
          </p:cNvSpPr>
          <p:nvPr>
            <p:ph type="body" idx="3"/>
          </p:nvPr>
        </p:nvSpPr>
        <p:spPr>
          <a:xfrm>
            <a:off x="1401233" y="4244168"/>
            <a:ext cx="7309006" cy="472376"/>
          </a:xfrm>
          <a:prstGeom prst="rect">
            <a:avLst/>
          </a:prstGeom>
          <a:noFill/>
          <a:ln>
            <a:noFill/>
          </a:ln>
        </p:spPr>
        <p:txBody>
          <a:bodyPr wrap="square" lIns="68575" tIns="34275" rIns="68575" bIns="34275" anchor="t" anchorCtr="0">
            <a:noAutofit/>
          </a:bodyPr>
          <a:lstStyle/>
          <a:p>
            <a:pPr marL="0" marR="0" lvl="0" indent="-88900" algn="l" rtl="0">
              <a:lnSpc>
                <a:spcPct val="90000"/>
              </a:lnSpc>
              <a:spcBef>
                <a:spcPts val="0"/>
              </a:spcBef>
              <a:buClr>
                <a:schemeClr val="dk1"/>
              </a:buClr>
              <a:buSzPct val="100000"/>
              <a:buFont typeface="Arial"/>
              <a:buNone/>
            </a:pPr>
            <a:r>
              <a:rPr lang="en-IN" sz="1800" b="1" dirty="0">
                <a:effectLst/>
                <a:latin typeface="Times New Roman" panose="02020603050405020304" pitchFamily="18" charset="0"/>
                <a:ea typeface="Calibri" panose="020F0502020204030204" pitchFamily="34" charset="0"/>
              </a:rPr>
              <a:t>Time Taken to detect = 0.922s &amp; Accuracy of our model = 97%</a:t>
            </a:r>
            <a:endParaRPr sz="1400" b="0" i="1" u="none" strike="noStrike" cap="none" dirty="0">
              <a:solidFill>
                <a:schemeClr val="dk1"/>
              </a:solidFill>
              <a:latin typeface="Calibri"/>
              <a:ea typeface="Calibri"/>
              <a:cs typeface="Calibri"/>
              <a:sym typeface="Calibri"/>
            </a:endParaRPr>
          </a:p>
        </p:txBody>
      </p:sp>
      <p:sp>
        <p:nvSpPr>
          <p:cNvPr id="209" name="Shape 209"/>
          <p:cNvSpPr txBox="1">
            <a:spLocks noGrp="1"/>
          </p:cNvSpPr>
          <p:nvPr>
            <p:ph type="body" idx="4"/>
          </p:nvPr>
        </p:nvSpPr>
        <p:spPr>
          <a:xfrm>
            <a:off x="4563190" y="1369219"/>
            <a:ext cx="4265581" cy="984743"/>
          </a:xfrm>
          <a:prstGeom prst="rect">
            <a:avLst/>
          </a:prstGeom>
          <a:noFill/>
          <a:ln>
            <a:noFill/>
          </a:ln>
        </p:spPr>
        <p:txBody>
          <a:bodyPr wrap="square" lIns="68575" tIns="34275" rIns="68575" bIns="34275" anchor="t" anchorCtr="0">
            <a:noAutofit/>
          </a:bodyPr>
          <a:lstStyle/>
          <a:p>
            <a:pPr marL="0" marR="0" lvl="0" indent="-88900" algn="l" rtl="0">
              <a:lnSpc>
                <a:spcPct val="90000"/>
              </a:lnSpc>
              <a:spcBef>
                <a:spcPts val="0"/>
              </a:spcBef>
              <a:buClr>
                <a:schemeClr val="dk1"/>
              </a:buClr>
              <a:buSzPct val="100000"/>
              <a:buFont typeface="Arial"/>
              <a:buNone/>
            </a:pPr>
            <a:endParaRPr sz="1400" b="0" i="0" u="none" strike="noStrike" cap="none">
              <a:solidFill>
                <a:schemeClr val="dk1"/>
              </a:solidFill>
              <a:latin typeface="Calibri"/>
              <a:ea typeface="Calibri"/>
              <a:cs typeface="Calibri"/>
              <a:sym typeface="Calibri"/>
            </a:endParaRPr>
          </a:p>
        </p:txBody>
      </p:sp>
      <p:pic>
        <p:nvPicPr>
          <p:cNvPr id="3074" name="image3.jpeg">
            <a:extLst>
              <a:ext uri="{FF2B5EF4-FFF2-40B4-BE49-F238E27FC236}">
                <a16:creationId xmlns:a16="http://schemas.microsoft.com/office/drawing/2014/main" id="{E5E967AE-78A0-435C-BFBA-07C2E8FD2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209" y="1768475"/>
            <a:ext cx="3231091" cy="2013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ctrTitle"/>
          </p:nvPr>
        </p:nvSpPr>
        <p:spPr>
          <a:xfrm>
            <a:off x="297609" y="824811"/>
            <a:ext cx="8531162" cy="391130"/>
          </a:xfrm>
          <a:prstGeom prst="rect">
            <a:avLst/>
          </a:prstGeom>
          <a:noFill/>
          <a:ln>
            <a:noFill/>
          </a:ln>
        </p:spPr>
        <p:txBody>
          <a:bodyPr wrap="square" lIns="68575" tIns="34275" rIns="68575" bIns="34275" anchor="t" anchorCtr="0">
            <a:noAutofit/>
          </a:bodyPr>
          <a:lstStyle/>
          <a:p>
            <a:pPr marL="0" marR="0" lvl="0" indent="-146050" algn="l" rtl="0">
              <a:lnSpc>
                <a:spcPct val="90000"/>
              </a:lnSpc>
              <a:spcBef>
                <a:spcPts val="0"/>
              </a:spcBef>
              <a:buClr>
                <a:srgbClr val="0066A1"/>
              </a:buClr>
              <a:buSzPct val="100000"/>
              <a:buFont typeface="Calibri"/>
              <a:buNone/>
            </a:pPr>
            <a:r>
              <a:rPr lang="en-IN" sz="2300" b="1" i="0" u="none" strike="noStrike" cap="none" dirty="0">
                <a:solidFill>
                  <a:srgbClr val="0066A1"/>
                </a:solidFill>
                <a:latin typeface="Calibri"/>
                <a:ea typeface="Calibri"/>
                <a:cs typeface="Calibri"/>
                <a:sym typeface="Calibri"/>
              </a:rPr>
              <a:t>CONCLUSION AND FUTURE WORK</a:t>
            </a:r>
            <a:endParaRPr sz="2300" b="1" i="0" u="none" strike="noStrike" cap="none" dirty="0">
              <a:solidFill>
                <a:srgbClr val="0066A1"/>
              </a:solidFill>
              <a:latin typeface="Calibri"/>
              <a:ea typeface="Calibri"/>
              <a:cs typeface="Calibri"/>
              <a:sym typeface="Calibri"/>
            </a:endParaRPr>
          </a:p>
        </p:txBody>
      </p:sp>
      <p:sp>
        <p:nvSpPr>
          <p:cNvPr id="215" name="Shape 215"/>
          <p:cNvSpPr txBox="1">
            <a:spLocks noGrp="1"/>
          </p:cNvSpPr>
          <p:nvPr>
            <p:ph type="subTitle" idx="1"/>
          </p:nvPr>
        </p:nvSpPr>
        <p:spPr>
          <a:xfrm>
            <a:off x="297611" y="899332"/>
            <a:ext cx="8531162" cy="316993"/>
          </a:xfrm>
          <a:prstGeom prst="rect">
            <a:avLst/>
          </a:prstGeom>
          <a:noFill/>
          <a:ln>
            <a:noFill/>
          </a:ln>
        </p:spPr>
        <p:txBody>
          <a:bodyPr wrap="square" lIns="68575" tIns="34275" rIns="68575" bIns="34275" anchor="t" anchorCtr="0">
            <a:noAutofit/>
          </a:bodyPr>
          <a:lstStyle/>
          <a:p>
            <a:pPr marL="0" marR="0" lvl="0" indent="-114300" algn="l" rtl="0">
              <a:lnSpc>
                <a:spcPct val="90000"/>
              </a:lnSpc>
              <a:spcBef>
                <a:spcPts val="0"/>
              </a:spcBef>
              <a:buClr>
                <a:srgbClr val="7F7F7F"/>
              </a:buClr>
              <a:buSzPct val="100000"/>
              <a:buFont typeface="Arial"/>
              <a:buNone/>
            </a:pPr>
            <a:endParaRPr sz="1800" b="1" i="1" u="none" strike="noStrike" cap="none" dirty="0">
              <a:solidFill>
                <a:srgbClr val="7F7F7F"/>
              </a:solidFill>
              <a:latin typeface="Calibri"/>
              <a:ea typeface="Calibri"/>
              <a:cs typeface="Calibri"/>
              <a:sym typeface="Calibri"/>
            </a:endParaRPr>
          </a:p>
        </p:txBody>
      </p:sp>
      <p:sp>
        <p:nvSpPr>
          <p:cNvPr id="216" name="Shape 216"/>
          <p:cNvSpPr txBox="1">
            <a:spLocks noGrp="1"/>
          </p:cNvSpPr>
          <p:nvPr>
            <p:ph type="body" idx="2"/>
          </p:nvPr>
        </p:nvSpPr>
        <p:spPr>
          <a:xfrm>
            <a:off x="4563190" y="2506856"/>
            <a:ext cx="4265581" cy="1970252"/>
          </a:xfrm>
          <a:prstGeom prst="rect">
            <a:avLst/>
          </a:prstGeom>
          <a:noFill/>
          <a:ln>
            <a:noFill/>
          </a:ln>
        </p:spPr>
        <p:txBody>
          <a:bodyPr wrap="square" lIns="68575" tIns="34275" rIns="68575" bIns="34275" anchor="t" anchorCtr="0">
            <a:noAutofit/>
          </a:bodyPr>
          <a:lstStyle/>
          <a:p>
            <a:pPr marL="342900" marR="0" lvl="0" indent="-336550" algn="l" rtl="0">
              <a:lnSpc>
                <a:spcPct val="90000"/>
              </a:lnSpc>
              <a:spcBef>
                <a:spcPts val="0"/>
              </a:spcBef>
              <a:buClr>
                <a:srgbClr val="0066A1"/>
              </a:buClr>
              <a:buSzPct val="60000"/>
              <a:buFont typeface="Merriweather Sans"/>
              <a:buNone/>
            </a:pPr>
            <a:endParaRPr sz="1500" b="0" i="0" u="none" strike="noStrike" cap="none">
              <a:solidFill>
                <a:schemeClr val="dk1"/>
              </a:solidFill>
              <a:latin typeface="Calibri"/>
              <a:ea typeface="Calibri"/>
              <a:cs typeface="Calibri"/>
              <a:sym typeface="Calibri"/>
            </a:endParaRPr>
          </a:p>
        </p:txBody>
      </p:sp>
      <p:sp>
        <p:nvSpPr>
          <p:cNvPr id="217" name="Shape 217"/>
          <p:cNvSpPr txBox="1">
            <a:spLocks noGrp="1"/>
          </p:cNvSpPr>
          <p:nvPr>
            <p:ph type="body" idx="3"/>
          </p:nvPr>
        </p:nvSpPr>
        <p:spPr>
          <a:xfrm>
            <a:off x="297611" y="1368835"/>
            <a:ext cx="8531160" cy="3108274"/>
          </a:xfrm>
          <a:prstGeom prst="rect">
            <a:avLst/>
          </a:prstGeom>
          <a:noFill/>
          <a:ln>
            <a:noFill/>
          </a:ln>
        </p:spPr>
        <p:txBody>
          <a:bodyPr wrap="square" lIns="68575" tIns="34275" rIns="68575" bIns="34275" anchor="t" anchorCtr="0">
            <a:noAutofit/>
          </a:bodyPr>
          <a:lstStyle/>
          <a:p>
            <a:pPr marL="196850" indent="-285750">
              <a:lnSpc>
                <a:spcPct val="150000"/>
              </a:lnSpc>
              <a:spcBef>
                <a:spcPts val="0"/>
              </a:spcBef>
              <a:buFont typeface="Wingdings" panose="05000000000000000000" pitchFamily="2" charset="2"/>
              <a:buChar char="Ø"/>
            </a:pPr>
            <a:r>
              <a:rPr lang="en-AU" sz="1500" i="0" dirty="0">
                <a:effectLst/>
                <a:latin typeface="Calibri" panose="020F0502020204030204" pitchFamily="34" charset="0"/>
                <a:ea typeface="SimSun" panose="02010600030101010101" pitchFamily="2" charset="-122"/>
                <a:cs typeface="Calibri" panose="020F0502020204030204" pitchFamily="34" charset="0"/>
              </a:rPr>
              <a:t>According to our understanding by far we consider</a:t>
            </a:r>
            <a:r>
              <a:rPr lang="en-AU" sz="1500" i="0" spc="5" dirty="0">
                <a:effectLst/>
                <a:latin typeface="Calibri" panose="020F0502020204030204" pitchFamily="34" charset="0"/>
                <a:ea typeface="SimSun" panose="02010600030101010101" pitchFamily="2" charset="-122"/>
                <a:cs typeface="Calibri" panose="020F0502020204030204" pitchFamily="34" charset="0"/>
              </a:rPr>
              <a:t> </a:t>
            </a:r>
            <a:r>
              <a:rPr lang="en-AU" sz="1500" i="0" dirty="0">
                <a:effectLst/>
                <a:latin typeface="Calibri" panose="020F0502020204030204" pitchFamily="34" charset="0"/>
                <a:ea typeface="SimSun" panose="02010600030101010101" pitchFamily="2" charset="-122"/>
                <a:cs typeface="Calibri" panose="020F0502020204030204" pitchFamily="34" charset="0"/>
              </a:rPr>
              <a:t>that the best way to solve this huge problem is by dividing it</a:t>
            </a:r>
            <a:r>
              <a:rPr lang="en-AU" sz="1500" i="0" spc="5" dirty="0">
                <a:effectLst/>
                <a:latin typeface="Calibri" panose="020F0502020204030204" pitchFamily="34" charset="0"/>
                <a:ea typeface="SimSun" panose="02010600030101010101" pitchFamily="2" charset="-122"/>
                <a:cs typeface="Calibri" panose="020F0502020204030204" pitchFamily="34" charset="0"/>
              </a:rPr>
              <a:t> </a:t>
            </a:r>
            <a:r>
              <a:rPr lang="en-AU" sz="1500" i="0" dirty="0">
                <a:effectLst/>
                <a:latin typeface="Calibri" panose="020F0502020204030204" pitchFamily="34" charset="0"/>
                <a:ea typeface="SimSun" panose="02010600030101010101" pitchFamily="2" charset="-122"/>
                <a:cs typeface="Calibri" panose="020F0502020204030204" pitchFamily="34" charset="0"/>
              </a:rPr>
              <a:t>into few simpler</a:t>
            </a:r>
            <a:r>
              <a:rPr lang="en-AU" sz="1500" i="0" spc="5" dirty="0">
                <a:effectLst/>
                <a:latin typeface="Calibri" panose="020F0502020204030204" pitchFamily="34" charset="0"/>
                <a:ea typeface="SimSun" panose="02010600030101010101" pitchFamily="2" charset="-122"/>
                <a:cs typeface="Calibri" panose="020F0502020204030204" pitchFamily="34" charset="0"/>
              </a:rPr>
              <a:t> </a:t>
            </a:r>
            <a:r>
              <a:rPr lang="en-AU" sz="1500" i="0" dirty="0">
                <a:effectLst/>
                <a:latin typeface="Calibri" panose="020F0502020204030204" pitchFamily="34" charset="0"/>
                <a:ea typeface="SimSun" panose="02010600030101010101" pitchFamily="2" charset="-122"/>
                <a:cs typeface="Calibri" panose="020F0502020204030204" pitchFamily="34" charset="0"/>
              </a:rPr>
              <a:t>problems.</a:t>
            </a:r>
          </a:p>
          <a:p>
            <a:pPr marL="196850" indent="-285750">
              <a:lnSpc>
                <a:spcPct val="150000"/>
              </a:lnSpc>
              <a:spcBef>
                <a:spcPts val="0"/>
              </a:spcBef>
              <a:buFont typeface="Wingdings" panose="05000000000000000000" pitchFamily="2" charset="2"/>
              <a:buChar char="Ø"/>
            </a:pPr>
            <a:r>
              <a:rPr lang="en-AU" sz="1500" i="0" dirty="0">
                <a:effectLst/>
                <a:latin typeface="Calibri" panose="020F0502020204030204" pitchFamily="34" charset="0"/>
                <a:ea typeface="SimSun" panose="02010600030101010101" pitchFamily="2" charset="-122"/>
                <a:cs typeface="Calibri" panose="020F0502020204030204" pitchFamily="34" charset="0"/>
              </a:rPr>
              <a:t>The</a:t>
            </a:r>
            <a:r>
              <a:rPr lang="en-AU" sz="1500" i="0" spc="5" dirty="0">
                <a:effectLst/>
                <a:latin typeface="Calibri" panose="020F0502020204030204" pitchFamily="34" charset="0"/>
                <a:ea typeface="SimSun" panose="02010600030101010101" pitchFamily="2" charset="-122"/>
                <a:cs typeface="Calibri" panose="020F0502020204030204" pitchFamily="34" charset="0"/>
              </a:rPr>
              <a:t> </a:t>
            </a:r>
            <a:r>
              <a:rPr lang="en-AU" sz="1500" i="0" dirty="0">
                <a:effectLst/>
                <a:latin typeface="Calibri" panose="020F0502020204030204" pitchFamily="34" charset="0"/>
                <a:ea typeface="SimSun" panose="02010600030101010101" pitchFamily="2" charset="-122"/>
                <a:cs typeface="Calibri" panose="020F0502020204030204" pitchFamily="34" charset="0"/>
              </a:rPr>
              <a:t>system</a:t>
            </a:r>
            <a:r>
              <a:rPr lang="en-AU" sz="1500" i="0" spc="5" dirty="0">
                <a:effectLst/>
                <a:latin typeface="Calibri" panose="020F0502020204030204" pitchFamily="34" charset="0"/>
                <a:ea typeface="SimSun" panose="02010600030101010101" pitchFamily="2" charset="-122"/>
                <a:cs typeface="Calibri" panose="020F0502020204030204" pitchFamily="34" charset="0"/>
              </a:rPr>
              <a:t> </a:t>
            </a:r>
            <a:r>
              <a:rPr lang="en-AU" sz="1500" i="0" dirty="0">
                <a:effectLst/>
                <a:latin typeface="Calibri" panose="020F0502020204030204" pitchFamily="34" charset="0"/>
                <a:ea typeface="SimSun" panose="02010600030101010101" pitchFamily="2" charset="-122"/>
                <a:cs typeface="Calibri" panose="020F0502020204030204" pitchFamily="34" charset="0"/>
              </a:rPr>
              <a:t>performed</a:t>
            </a:r>
            <a:r>
              <a:rPr lang="en-AU" sz="1500" i="0" spc="5" dirty="0">
                <a:effectLst/>
                <a:latin typeface="Calibri" panose="020F0502020204030204" pitchFamily="34" charset="0"/>
                <a:ea typeface="SimSun" panose="02010600030101010101" pitchFamily="2" charset="-122"/>
                <a:cs typeface="Calibri" panose="020F0502020204030204" pitchFamily="34" charset="0"/>
              </a:rPr>
              <a:t> </a:t>
            </a:r>
            <a:r>
              <a:rPr lang="en-AU" sz="1500" i="0" dirty="0">
                <a:effectLst/>
                <a:latin typeface="Calibri" panose="020F0502020204030204" pitchFamily="34" charset="0"/>
                <a:ea typeface="SimSun" panose="02010600030101010101" pitchFamily="2" charset="-122"/>
                <a:cs typeface="Calibri" panose="020F0502020204030204" pitchFamily="34" charset="0"/>
              </a:rPr>
              <a:t>reasonably</a:t>
            </a:r>
            <a:r>
              <a:rPr lang="en-AU" sz="1500" i="0" spc="5" dirty="0">
                <a:effectLst/>
                <a:latin typeface="Calibri" panose="020F0502020204030204" pitchFamily="34" charset="0"/>
                <a:ea typeface="SimSun" panose="02010600030101010101" pitchFamily="2" charset="-122"/>
                <a:cs typeface="Calibri" panose="020F0502020204030204" pitchFamily="34" charset="0"/>
              </a:rPr>
              <a:t> </a:t>
            </a:r>
            <a:r>
              <a:rPr lang="en-AU" sz="1500" i="0" dirty="0">
                <a:effectLst/>
                <a:latin typeface="Calibri" panose="020F0502020204030204" pitchFamily="34" charset="0"/>
                <a:ea typeface="SimSun" panose="02010600030101010101" pitchFamily="2" charset="-122"/>
                <a:cs typeface="Calibri" panose="020F0502020204030204" pitchFamily="34" charset="0"/>
              </a:rPr>
              <a:t>well</a:t>
            </a:r>
            <a:r>
              <a:rPr lang="en-AU" sz="1500" i="0" spc="5" dirty="0">
                <a:effectLst/>
                <a:latin typeface="Calibri" panose="020F0502020204030204" pitchFamily="34" charset="0"/>
                <a:ea typeface="SimSun" panose="02010600030101010101" pitchFamily="2" charset="-122"/>
                <a:cs typeface="Calibri" panose="020F0502020204030204" pitchFamily="34" charset="0"/>
              </a:rPr>
              <a:t> </a:t>
            </a:r>
            <a:r>
              <a:rPr lang="en-AU" sz="1500" i="0" dirty="0">
                <a:effectLst/>
                <a:latin typeface="Calibri" panose="020F0502020204030204" pitchFamily="34" charset="0"/>
                <a:ea typeface="SimSun" panose="02010600030101010101" pitchFamily="2" charset="-122"/>
                <a:cs typeface="Calibri" panose="020F0502020204030204" pitchFamily="34" charset="0"/>
              </a:rPr>
              <a:t>and</a:t>
            </a:r>
            <a:r>
              <a:rPr lang="en-AU" sz="1500" i="0" spc="5" dirty="0">
                <a:effectLst/>
                <a:latin typeface="Calibri" panose="020F0502020204030204" pitchFamily="34" charset="0"/>
                <a:ea typeface="SimSun" panose="02010600030101010101" pitchFamily="2" charset="-122"/>
                <a:cs typeface="Calibri" panose="020F0502020204030204" pitchFamily="34" charset="0"/>
              </a:rPr>
              <a:t> </a:t>
            </a:r>
            <a:r>
              <a:rPr lang="en-AU" sz="1500" i="0" dirty="0">
                <a:effectLst/>
                <a:latin typeface="Calibri" panose="020F0502020204030204" pitchFamily="34" charset="0"/>
                <a:ea typeface="SimSun" panose="02010600030101010101" pitchFamily="2" charset="-122"/>
                <a:cs typeface="Calibri" panose="020F0502020204030204" pitchFamily="34" charset="0"/>
              </a:rPr>
              <a:t>it</a:t>
            </a:r>
            <a:r>
              <a:rPr lang="en-AU" sz="1500" i="0" spc="5" dirty="0">
                <a:effectLst/>
                <a:latin typeface="Calibri" panose="020F0502020204030204" pitchFamily="34" charset="0"/>
                <a:ea typeface="SimSun" panose="02010600030101010101" pitchFamily="2" charset="-122"/>
                <a:cs typeface="Calibri" panose="020F0502020204030204" pitchFamily="34" charset="0"/>
              </a:rPr>
              <a:t> </a:t>
            </a:r>
            <a:r>
              <a:rPr lang="en-AU" sz="1500" i="0" dirty="0">
                <a:effectLst/>
                <a:latin typeface="Calibri" panose="020F0502020204030204" pitchFamily="34" charset="0"/>
                <a:ea typeface="SimSun" panose="02010600030101010101" pitchFamily="2" charset="-122"/>
                <a:cs typeface="Calibri" panose="020F0502020204030204" pitchFamily="34" charset="0"/>
              </a:rPr>
              <a:t>was</a:t>
            </a:r>
            <a:r>
              <a:rPr lang="en-AU" sz="1500" i="0" spc="-235" dirty="0">
                <a:effectLst/>
                <a:latin typeface="Calibri" panose="020F0502020204030204" pitchFamily="34" charset="0"/>
                <a:ea typeface="SimSun" panose="02010600030101010101" pitchFamily="2" charset="-122"/>
                <a:cs typeface="Calibri" panose="020F0502020204030204" pitchFamily="34" charset="0"/>
              </a:rPr>
              <a:t>  </a:t>
            </a:r>
            <a:r>
              <a:rPr lang="en-AU" sz="1500" i="0" dirty="0">
                <a:effectLst/>
                <a:latin typeface="Calibri" panose="020F0502020204030204" pitchFamily="34" charset="0"/>
                <a:ea typeface="SimSun" panose="02010600030101010101" pitchFamily="2" charset="-122"/>
                <a:cs typeface="Calibri" panose="020F0502020204030204" pitchFamily="34" charset="0"/>
              </a:rPr>
              <a:t>demonstrated that a first-person sign language</a:t>
            </a:r>
            <a:r>
              <a:rPr lang="en-AU" sz="1500" i="0" spc="5" dirty="0">
                <a:effectLst/>
                <a:latin typeface="Calibri" panose="020F0502020204030204" pitchFamily="34" charset="0"/>
                <a:ea typeface="SimSun" panose="02010600030101010101" pitchFamily="2" charset="-122"/>
                <a:cs typeface="Calibri" panose="020F0502020204030204" pitchFamily="34" charset="0"/>
              </a:rPr>
              <a:t> </a:t>
            </a:r>
            <a:r>
              <a:rPr lang="en-AU" sz="1500" i="0" dirty="0">
                <a:effectLst/>
                <a:latin typeface="Calibri" panose="020F0502020204030204" pitchFamily="34" charset="0"/>
                <a:ea typeface="SimSun" panose="02010600030101010101" pitchFamily="2" charset="-122"/>
                <a:cs typeface="Calibri" panose="020F0502020204030204" pitchFamily="34" charset="0"/>
              </a:rPr>
              <a:t>translation</a:t>
            </a:r>
            <a:r>
              <a:rPr lang="en-AU" sz="1500" i="0" spc="5" dirty="0">
                <a:effectLst/>
                <a:latin typeface="Calibri" panose="020F0502020204030204" pitchFamily="34" charset="0"/>
                <a:ea typeface="SimSun" panose="02010600030101010101" pitchFamily="2" charset="-122"/>
                <a:cs typeface="Calibri" panose="020F0502020204030204" pitchFamily="34" charset="0"/>
              </a:rPr>
              <a:t> </a:t>
            </a:r>
            <a:r>
              <a:rPr lang="en-AU" sz="1500" i="0" dirty="0">
                <a:effectLst/>
                <a:latin typeface="Calibri" panose="020F0502020204030204" pitchFamily="34" charset="0"/>
                <a:ea typeface="SimSun" panose="02010600030101010101" pitchFamily="2" charset="-122"/>
                <a:cs typeface="Calibri" panose="020F0502020204030204" pitchFamily="34" charset="0"/>
              </a:rPr>
              <a:t>system can be built</a:t>
            </a:r>
            <a:r>
              <a:rPr lang="en-AU" sz="1500" i="0" spc="5" dirty="0">
                <a:effectLst/>
                <a:latin typeface="Calibri" panose="020F0502020204030204" pitchFamily="34" charset="0"/>
                <a:ea typeface="SimSun" panose="02010600030101010101" pitchFamily="2" charset="-122"/>
                <a:cs typeface="Calibri" panose="020F0502020204030204" pitchFamily="34" charset="0"/>
              </a:rPr>
              <a:t> </a:t>
            </a:r>
            <a:r>
              <a:rPr lang="en-AU" sz="1500" i="0" dirty="0">
                <a:effectLst/>
                <a:latin typeface="Calibri" panose="020F0502020204030204" pitchFamily="34" charset="0"/>
                <a:ea typeface="SimSun" panose="02010600030101010101" pitchFamily="2" charset="-122"/>
                <a:cs typeface="Calibri" panose="020F0502020204030204" pitchFamily="34" charset="0"/>
              </a:rPr>
              <a:t>predominantly</a:t>
            </a:r>
            <a:r>
              <a:rPr lang="en-AU" sz="1500" i="0" spc="5" dirty="0">
                <a:effectLst/>
                <a:latin typeface="Calibri" panose="020F0502020204030204" pitchFamily="34" charset="0"/>
                <a:ea typeface="SimSun" panose="02010600030101010101" pitchFamily="2" charset="-122"/>
                <a:cs typeface="Calibri" panose="020F0502020204030204" pitchFamily="34" charset="0"/>
              </a:rPr>
              <a:t> </a:t>
            </a:r>
            <a:r>
              <a:rPr lang="en-AU" sz="1500" i="0" dirty="0">
                <a:effectLst/>
                <a:latin typeface="Calibri" panose="020F0502020204030204" pitchFamily="34" charset="0"/>
                <a:ea typeface="SimSun" panose="02010600030101010101" pitchFamily="2" charset="-122"/>
                <a:cs typeface="Calibri" panose="020F0502020204030204" pitchFamily="34" charset="0"/>
              </a:rPr>
              <a:t>using</a:t>
            </a:r>
            <a:r>
              <a:rPr lang="en-AU" sz="1500" i="0" spc="5" dirty="0">
                <a:effectLst/>
                <a:latin typeface="Calibri" panose="020F0502020204030204" pitchFamily="34" charset="0"/>
                <a:ea typeface="SimSun" panose="02010600030101010101" pitchFamily="2" charset="-122"/>
                <a:cs typeface="Calibri" panose="020F0502020204030204" pitchFamily="34" charset="0"/>
              </a:rPr>
              <a:t> </a:t>
            </a:r>
            <a:r>
              <a:rPr lang="en-AU" sz="1500" i="0" dirty="0">
                <a:effectLst/>
                <a:latin typeface="Calibri" panose="020F0502020204030204" pitchFamily="34" charset="0"/>
                <a:ea typeface="SimSun" panose="02010600030101010101" pitchFamily="2" charset="-122"/>
                <a:cs typeface="Calibri" panose="020F0502020204030204" pitchFamily="34" charset="0"/>
              </a:rPr>
              <a:t>only</a:t>
            </a:r>
            <a:r>
              <a:rPr lang="en-AU" sz="1500" i="0" spc="5" dirty="0">
                <a:effectLst/>
                <a:latin typeface="Calibri" panose="020F0502020204030204" pitchFamily="34" charset="0"/>
                <a:ea typeface="SimSun" panose="02010600030101010101" pitchFamily="2" charset="-122"/>
                <a:cs typeface="Calibri" panose="020F0502020204030204" pitchFamily="34" charset="0"/>
              </a:rPr>
              <a:t> </a:t>
            </a:r>
            <a:r>
              <a:rPr lang="en-AU" sz="1500" i="0" dirty="0">
                <a:effectLst/>
                <a:latin typeface="Calibri" panose="020F0502020204030204" pitchFamily="34" charset="0"/>
                <a:ea typeface="SimSun" panose="02010600030101010101" pitchFamily="2" charset="-122"/>
                <a:cs typeface="Calibri" panose="020F0502020204030204" pitchFamily="34" charset="0"/>
              </a:rPr>
              <a:t>cameras</a:t>
            </a:r>
            <a:r>
              <a:rPr lang="en-AU" sz="1500" i="0" spc="5" dirty="0">
                <a:effectLst/>
                <a:latin typeface="Calibri" panose="020F0502020204030204" pitchFamily="34" charset="0"/>
                <a:ea typeface="SimSun" panose="02010600030101010101" pitchFamily="2" charset="-122"/>
                <a:cs typeface="Calibri" panose="020F0502020204030204" pitchFamily="34" charset="0"/>
              </a:rPr>
              <a:t> </a:t>
            </a:r>
            <a:r>
              <a:rPr lang="en-AU" sz="1500" i="0" dirty="0">
                <a:effectLst/>
                <a:latin typeface="Calibri" panose="020F0502020204030204" pitchFamily="34" charset="0"/>
                <a:ea typeface="SimSun" panose="02010600030101010101" pitchFamily="2" charset="-122"/>
                <a:cs typeface="Calibri" panose="020F0502020204030204" pitchFamily="34" charset="0"/>
              </a:rPr>
              <a:t>and</a:t>
            </a:r>
            <a:r>
              <a:rPr lang="en-AU" sz="1500" i="0" spc="5" dirty="0">
                <a:effectLst/>
                <a:latin typeface="Calibri" panose="020F0502020204030204" pitchFamily="34" charset="0"/>
                <a:ea typeface="SimSun" panose="02010600030101010101" pitchFamily="2" charset="-122"/>
                <a:cs typeface="Calibri" panose="020F0502020204030204" pitchFamily="34" charset="0"/>
              </a:rPr>
              <a:t> </a:t>
            </a:r>
            <a:r>
              <a:rPr lang="en-AU" sz="1500" i="0" dirty="0">
                <a:effectLst/>
                <a:latin typeface="Calibri" panose="020F0502020204030204" pitchFamily="34" charset="0"/>
                <a:ea typeface="SimSun" panose="02010600030101010101" pitchFamily="2" charset="-122"/>
                <a:cs typeface="Calibri" panose="020F0502020204030204" pitchFamily="34" charset="0"/>
              </a:rPr>
              <a:t>CNN.</a:t>
            </a:r>
            <a:endParaRPr lang="en-AU" sz="1500" i="0" dirty="0">
              <a:latin typeface="Calibri" panose="020F0502020204030204" pitchFamily="34" charset="0"/>
              <a:ea typeface="SimSun" panose="02010600030101010101" pitchFamily="2" charset="-122"/>
              <a:cs typeface="Calibri" panose="020F0502020204030204" pitchFamily="34" charset="0"/>
            </a:endParaRPr>
          </a:p>
          <a:p>
            <a:pPr marL="196850" indent="-285750">
              <a:lnSpc>
                <a:spcPct val="150000"/>
              </a:lnSpc>
              <a:spcBef>
                <a:spcPts val="0"/>
              </a:spcBef>
              <a:buFont typeface="Wingdings" panose="05000000000000000000" pitchFamily="2" charset="2"/>
              <a:buChar char="Ø"/>
            </a:pPr>
            <a:r>
              <a:rPr lang="en-AU" sz="1500" b="0" i="0" u="none" strike="noStrike" cap="none" dirty="0">
                <a:solidFill>
                  <a:schemeClr val="dk1"/>
                </a:solidFill>
                <a:latin typeface="Calibri" panose="020F0502020204030204" pitchFamily="34" charset="0"/>
                <a:ea typeface="SimSun" panose="02010600030101010101" pitchFamily="2" charset="-122"/>
                <a:cs typeface="Calibri" panose="020F0502020204030204" pitchFamily="34" charset="0"/>
                <a:sym typeface="Calibri"/>
              </a:rPr>
              <a:t>Yet the challenge of improving efficiency still remains in the stems of Transfer Learning.</a:t>
            </a:r>
          </a:p>
          <a:p>
            <a:pPr>
              <a:lnSpc>
                <a:spcPct val="150000"/>
              </a:lnSpc>
              <a:spcBef>
                <a:spcPts val="0"/>
              </a:spcBef>
              <a:buNone/>
            </a:pPr>
            <a:endParaRPr lang="en-AU" sz="1500" i="0" dirty="0">
              <a:latin typeface="Calibri" panose="020F0502020204030204" pitchFamily="34" charset="0"/>
              <a:ea typeface="SimSun" panose="02010600030101010101" pitchFamily="2" charset="-122"/>
              <a:cs typeface="Calibri" panose="020F0502020204030204" pitchFamily="34" charset="0"/>
            </a:endParaRPr>
          </a:p>
          <a:p>
            <a:pPr marL="196850" indent="-285750">
              <a:lnSpc>
                <a:spcPct val="150000"/>
              </a:lnSpc>
              <a:spcBef>
                <a:spcPts val="0"/>
              </a:spcBef>
              <a:buFont typeface="Wingdings" panose="05000000000000000000" pitchFamily="2" charset="2"/>
              <a:buChar char="Ø"/>
            </a:pPr>
            <a:r>
              <a:rPr lang="en-IN" sz="1500" i="0" dirty="0">
                <a:effectLst/>
                <a:latin typeface="Calibri" panose="020F0502020204030204" pitchFamily="34" charset="0"/>
                <a:ea typeface="Calibri" panose="020F0502020204030204" pitchFamily="34" charset="0"/>
                <a:cs typeface="Calibri" panose="020F0502020204030204" pitchFamily="34" charset="0"/>
              </a:rPr>
              <a:t>We focused our efforts on optimizing Mobile Net, </a:t>
            </a:r>
            <a:r>
              <a:rPr lang="en-US" sz="1500" i="0" dirty="0">
                <a:effectLst/>
                <a:latin typeface="Calibri" panose="020F0502020204030204" pitchFamily="34" charset="0"/>
                <a:ea typeface="Calibri" panose="020F0502020204030204" pitchFamily="34" charset="0"/>
                <a:cs typeface="Calibri" panose="020F0502020204030204" pitchFamily="34" charset="0"/>
              </a:rPr>
              <a:t>e</a:t>
            </a:r>
            <a:r>
              <a:rPr lang="en-US" sz="1500" i="0" dirty="0">
                <a:effectLst/>
                <a:latin typeface="Calibri" panose="020F0502020204030204" pitchFamily="34" charset="0"/>
                <a:ea typeface="Times New Roman" panose="02020603050405020304" pitchFamily="18" charset="0"/>
                <a:cs typeface="Calibri" panose="020F0502020204030204" pitchFamily="34" charset="0"/>
              </a:rPr>
              <a:t>xploring other</a:t>
            </a:r>
            <a:r>
              <a:rPr lang="en-US" sz="1500" i="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1500" i="0" dirty="0">
                <a:effectLst/>
                <a:latin typeface="Calibri" panose="020F0502020204030204" pitchFamily="34" charset="0"/>
                <a:ea typeface="Times New Roman" panose="02020603050405020304" pitchFamily="18" charset="0"/>
                <a:cs typeface="Calibri" panose="020F0502020204030204" pitchFamily="34" charset="0"/>
              </a:rPr>
              <a:t>efficient</a:t>
            </a:r>
            <a:r>
              <a:rPr lang="en-US" sz="1500" i="0" spc="-15" dirty="0">
                <a:effectLst/>
                <a:latin typeface="Calibri" panose="020F0502020204030204" pitchFamily="34" charset="0"/>
                <a:ea typeface="Times New Roman" panose="02020603050405020304" pitchFamily="18" charset="0"/>
                <a:cs typeface="Calibri" panose="020F0502020204030204" pitchFamily="34" charset="0"/>
              </a:rPr>
              <a:t> </a:t>
            </a:r>
            <a:r>
              <a:rPr lang="en-US" sz="1500" i="0" dirty="0">
                <a:effectLst/>
                <a:latin typeface="Calibri" panose="020F0502020204030204" pitchFamily="34" charset="0"/>
                <a:ea typeface="Times New Roman" panose="02020603050405020304" pitchFamily="18" charset="0"/>
                <a:cs typeface="Calibri" panose="020F0502020204030204" pitchFamily="34" charset="0"/>
              </a:rPr>
              <a:t>nets would be worth</a:t>
            </a:r>
            <a:r>
              <a:rPr lang="en-US" sz="1500" i="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1500" i="0" dirty="0">
                <a:effectLst/>
                <a:latin typeface="Calibri" panose="020F0502020204030204" pitchFamily="34" charset="0"/>
                <a:ea typeface="Times New Roman" panose="02020603050405020304" pitchFamily="18" charset="0"/>
                <a:cs typeface="Calibri" panose="020F0502020204030204" pitchFamily="34" charset="0"/>
              </a:rPr>
              <a:t>a try.</a:t>
            </a:r>
            <a:endParaRPr lang="en-IN" sz="1500" i="0" dirty="0">
              <a:effectLst/>
              <a:latin typeface="Calibri" panose="020F0502020204030204" pitchFamily="34" charset="0"/>
              <a:ea typeface="Times New Roman" panose="02020603050405020304" pitchFamily="18" charset="0"/>
              <a:cs typeface="Calibri" panose="020F0502020204030204" pitchFamily="34" charset="0"/>
            </a:endParaRPr>
          </a:p>
          <a:p>
            <a:pPr marL="196850" indent="-285750">
              <a:lnSpc>
                <a:spcPct val="150000"/>
              </a:lnSpc>
              <a:spcBef>
                <a:spcPts val="0"/>
              </a:spcBef>
              <a:buFont typeface="Wingdings" panose="05000000000000000000" pitchFamily="2" charset="2"/>
              <a:buChar char="Ø"/>
            </a:pPr>
            <a:r>
              <a:rPr lang="en-IN" sz="1500" b="0" i="0" u="none" strike="noStrike" cap="none" dirty="0">
                <a:solidFill>
                  <a:schemeClr val="dk1"/>
                </a:solidFill>
                <a:latin typeface="Calibri" panose="020F0502020204030204" pitchFamily="34" charset="0"/>
                <a:cs typeface="Calibri" panose="020F0502020204030204" pitchFamily="34" charset="0"/>
                <a:sym typeface="Calibri"/>
              </a:rPr>
              <a:t>Classification task could be simplified by massive pre-processing for example, contrast adjustment, background subtraction and potentially cropping.</a:t>
            </a:r>
            <a:endParaRPr sz="1500" b="0" i="0" u="none" strike="noStrike" cap="none" dirty="0">
              <a:solidFill>
                <a:schemeClr val="dk1"/>
              </a:solidFill>
              <a:latin typeface="Calibri" panose="020F0502020204030204" pitchFamily="34" charset="0"/>
              <a:cs typeface="Calibri" panose="020F0502020204030204" pitchFamily="34" charset="0"/>
              <a:sym typeface="Calibri"/>
            </a:endParaRPr>
          </a:p>
        </p:txBody>
      </p:sp>
      <p:sp>
        <p:nvSpPr>
          <p:cNvPr id="218" name="Shape 218"/>
          <p:cNvSpPr txBox="1">
            <a:spLocks noGrp="1"/>
          </p:cNvSpPr>
          <p:nvPr>
            <p:ph type="body" idx="4"/>
          </p:nvPr>
        </p:nvSpPr>
        <p:spPr>
          <a:xfrm>
            <a:off x="4563190" y="1369219"/>
            <a:ext cx="4265581" cy="984743"/>
          </a:xfrm>
          <a:prstGeom prst="rect">
            <a:avLst/>
          </a:prstGeom>
          <a:noFill/>
          <a:ln>
            <a:noFill/>
          </a:ln>
        </p:spPr>
        <p:txBody>
          <a:bodyPr wrap="square" lIns="68575" tIns="34275" rIns="68575" bIns="34275" anchor="t" anchorCtr="0">
            <a:noAutofit/>
          </a:bodyPr>
          <a:lstStyle/>
          <a:p>
            <a:pPr marL="0" marR="0" lvl="0" indent="-88900" algn="l" rtl="0">
              <a:lnSpc>
                <a:spcPct val="90000"/>
              </a:lnSpc>
              <a:spcBef>
                <a:spcPts val="0"/>
              </a:spcBef>
              <a:buClr>
                <a:schemeClr val="dk1"/>
              </a:buClr>
              <a:buSzPct val="100000"/>
              <a:buFont typeface="Arial"/>
              <a:buNone/>
            </a:pPr>
            <a:endParaRPr sz="1400" b="0" i="0" u="none" strike="noStrike" cap="none"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Slid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r Slid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ntent Slid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659</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10</vt:i4>
      </vt:variant>
    </vt:vector>
  </HeadingPairs>
  <TitlesOfParts>
    <vt:vector size="21" baseType="lpstr">
      <vt:lpstr>Arial</vt:lpstr>
      <vt:lpstr>Calibri</vt:lpstr>
      <vt:lpstr>Lato</vt:lpstr>
      <vt:lpstr>Merriweather Sans</vt:lpstr>
      <vt:lpstr>Noto Sans Symbols</vt:lpstr>
      <vt:lpstr>Times New Roman</vt:lpstr>
      <vt:lpstr>Wingdings</vt:lpstr>
      <vt:lpstr>Simple Light</vt:lpstr>
      <vt:lpstr>Title Slides</vt:lpstr>
      <vt:lpstr>Divider Slides</vt:lpstr>
      <vt:lpstr>Content Slides</vt:lpstr>
      <vt:lpstr>Sign Language Recognition</vt:lpstr>
      <vt:lpstr>Sign Language Recognition (Paper id : 129)</vt:lpstr>
      <vt:lpstr>Contents</vt:lpstr>
      <vt:lpstr>INTRODUCTION</vt:lpstr>
      <vt:lpstr>APPROACHES AND METHODS</vt:lpstr>
      <vt:lpstr>STEPS TO BUILD MODEL</vt:lpstr>
      <vt:lpstr>PowerPoint Presentation</vt:lpstr>
      <vt:lpstr>RESULT</vt:lpstr>
      <vt:lpstr>CONCLUSION AND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Aishwarya Rao</cp:lastModifiedBy>
  <cp:revision>47</cp:revision>
  <dcterms:modified xsi:type="dcterms:W3CDTF">2021-11-19T07:59:14Z</dcterms:modified>
</cp:coreProperties>
</file>