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73" r:id="rId13"/>
    <p:sldId id="265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5158" y="1357948"/>
            <a:ext cx="8207375" cy="1082675"/>
          </a:xfrm>
        </p:spPr>
        <p:txBody>
          <a:bodyPr/>
          <a:lstStyle/>
          <a:p>
            <a:r>
              <a:rPr>
                <a:latin typeface="Cambria" panose="02040503050406030204" charset="0"/>
                <a:cs typeface="Cambria" panose="02040503050406030204" charset="0"/>
              </a:rPr>
              <a:t>Supermarket Sales Analysis Project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2323465"/>
            <a:ext cx="8212455" cy="1106170"/>
          </a:xfrm>
        </p:spPr>
        <p:txBody>
          <a:bodyPr/>
          <a:lstStyle/>
          <a:p>
            <a:r>
              <a:rPr lang="en-US" dirty="0" smtClean="0">
                <a:sym typeface="+mn-ea"/>
              </a:rPr>
              <a:t>                           </a:t>
            </a:r>
            <a:r>
              <a:rPr lang="en-US" sz="2400" dirty="0" smtClean="0">
                <a:latin typeface="Cambria" panose="02040503050406030204" charset="0"/>
                <a:cs typeface="Cambria" panose="02040503050406030204" charset="0"/>
                <a:sym typeface="+mn-ea"/>
              </a:rPr>
              <a:t>Using Python SQL-Sever and Power BI</a:t>
            </a:r>
            <a:endParaRPr lang="en-US" sz="2400" dirty="0" smtClean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sz="2400"/>
              <a:t>                                                               -Aishwarya Badakh</a:t>
            </a:r>
            <a:endParaRPr lang="en-US" sz="2400"/>
          </a:p>
        </p:txBody>
      </p:sp>
      <p:pic>
        <p:nvPicPr>
          <p:cNvPr id="6" name="Picture 2" descr="Python Programming Language - TheTechnologyVault.co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" y="165735"/>
            <a:ext cx="1781810" cy="14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ntour, data, drawing, linear, network, sql, technology ic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6" b="27636"/>
          <a:stretch>
            <a:fillRect/>
          </a:stretch>
        </p:blipFill>
        <p:spPr bwMode="auto">
          <a:xfrm>
            <a:off x="3442788" y="166116"/>
            <a:ext cx="1791093" cy="119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Power BI Logo and sign, new logo meaning and history, PNG, 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4" y="165949"/>
            <a:ext cx="2396068" cy="119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2700516" y="638400"/>
            <a:ext cx="747337" cy="5164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309096" y="639035"/>
            <a:ext cx="747337" cy="5164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859790"/>
          </a:xfrm>
        </p:spPr>
        <p:txBody>
          <a:bodyPr/>
          <a:lstStyle/>
          <a:p>
            <a:r>
              <a:t>Architecture/Design Diagram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630"/>
            <a:ext cx="8229600" cy="4643120"/>
          </a:xfrm>
        </p:spPr>
        <p:txBody>
          <a:bodyPr/>
          <a:lstStyle/>
          <a:p>
            <a:r>
              <a:rPr>
                <a:latin typeface="Cambria" panose="02040503050406030204" charset="0"/>
                <a:cs typeface="Cambria" panose="02040503050406030204" charset="0"/>
              </a:rPr>
              <a:t>Data stored in SQL Server.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 Data extracted, cleaned, and processed using Python (Jupyter Notebook).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Transformed data is loaded into Power BI for visualization.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endParaRPr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  <a:t>         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Data Flow Diagram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   </a:t>
            </a:r>
            <a:endParaRPr lang="en-US" sz="2000"/>
          </a:p>
        </p:txBody>
      </p:sp>
      <p:pic>
        <p:nvPicPr>
          <p:cNvPr id="4" name="Content Placeholder 3" descr="WhatsApp Image 2025-02-19 at 8.01.22 PM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6445" y="918845"/>
            <a:ext cx="5888990" cy="51631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804410" y="3067050"/>
            <a:ext cx="3457575" cy="578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&lt;--- using SQL/Python(</a:t>
            </a:r>
            <a:r>
              <a:rPr lang="en-US" altLang="en-US"/>
              <a:t>Filtering, Transforming)</a:t>
            </a:r>
            <a:r>
              <a:rPr lang="en-US"/>
              <a:t>)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803775" y="4055745"/>
            <a:ext cx="4502150" cy="635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&lt;--Data Loaded for Visualization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009515" y="1846580"/>
            <a:ext cx="2593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&lt;-- Data Source (Sales, Transactions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4875530" y="5100955"/>
            <a:ext cx="3773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&lt;-- Decision Making &amp; Analysis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  <a:cs typeface="Cambria" panose="02040503050406030204" charset="0"/>
              </a:rPr>
              <a:t>Database: SQL Server stores raw supermarket sales data.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Python (Jupyter Notebook): Used for data cleaning, transformation, and exploratory analysis.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Power BI: Used for interactive visualizations and dashboard creation.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SQL Queries: Extracted relevant data for analysis and reporting.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onstantia" panose="02030602050306030303" charset="0"/>
                <a:cs typeface="Constantia" panose="02030602050306030303" charset="0"/>
              </a:rPr>
              <a:t>                        </a:t>
            </a:r>
            <a:endParaRPr lang="en-US">
              <a:latin typeface="Constantia" panose="02030602050306030303" charset="0"/>
              <a:cs typeface="Constantia" panose="02030602050306030303" charset="0"/>
            </a:endParaRPr>
          </a:p>
          <a:p>
            <a:endParaRPr lang="en-US" sz="3600">
              <a:latin typeface="Constantia" panose="02030602050306030303" charset="0"/>
              <a:cs typeface="Constantia" panose="02030602050306030303" charset="0"/>
            </a:endParaRPr>
          </a:p>
          <a:p>
            <a:pPr marL="0" indent="0">
              <a:buNone/>
            </a:pPr>
            <a:r>
              <a:rPr lang="en-US" sz="3600">
                <a:latin typeface="Constantia" panose="02030602050306030303" charset="0"/>
                <a:cs typeface="Constantia" panose="02030602050306030303" charset="0"/>
              </a:rPr>
              <a:t>                        Thank you</a:t>
            </a:r>
            <a:endParaRPr lang="en-US" sz="3600">
              <a:latin typeface="Constantia" panose="02030602050306030303" charset="0"/>
              <a:cs typeface="Constantia" panose="0203060205030603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</p:spPr>
        <p:txBody>
          <a:bodyPr/>
          <a:lstStyle/>
          <a:p>
            <a:r>
              <a:rPr>
                <a:latin typeface="Cambria" panose="02040503050406030204" charset="0"/>
                <a:cs typeface="Cambria" panose="02040503050406030204" charset="0"/>
              </a:rPr>
              <a:t>Project Overview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  <a:cs typeface="Cambria" panose="02040503050406030204" charset="0"/>
              </a:rPr>
              <a:t>This project analyzes supermarket sales data to identify trends and insights.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It includes sales analysis, customer behavior, and payment trends.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The Power BI dashboard visualizes the key metrics for decision-making.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  <a:cs typeface="Cambria" panose="02040503050406030204" charset="0"/>
              </a:rPr>
              <a:t>Architecture/Design Diagram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  <a:cs typeface="Cambria" panose="02040503050406030204" charset="0"/>
              </a:rPr>
              <a:t>Data is collected from the supermarket </a:t>
            </a:r>
            <a:r>
              <a:rPr lang="en-US">
                <a:latin typeface="Cambria" panose="02040503050406030204" charset="0"/>
                <a:cs typeface="Cambria" panose="02040503050406030204" charset="0"/>
              </a:rPr>
              <a:t>point of sales</a:t>
            </a:r>
            <a:r>
              <a:rPr>
                <a:latin typeface="Cambria" panose="02040503050406030204" charset="0"/>
                <a:cs typeface="Cambria" panose="02040503050406030204" charset="0"/>
              </a:rPr>
              <a:t> system.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Data is cleaned and transformed using </a:t>
            </a:r>
            <a:r>
              <a:rPr lang="en-US">
                <a:latin typeface="Cambria" panose="02040503050406030204" charset="0"/>
                <a:cs typeface="Cambria" panose="02040503050406030204" charset="0"/>
              </a:rPr>
              <a:t>SQL/</a:t>
            </a:r>
            <a:r>
              <a:rPr>
                <a:latin typeface="Cambria" panose="02040503050406030204" charset="0"/>
                <a:cs typeface="Cambria" panose="02040503050406030204" charset="0"/>
              </a:rPr>
              <a:t>Python.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Power BI is used for visualization and generating insights.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endParaRPr>
              <a:latin typeface="Cambria" panose="02040503050406030204" charset="0"/>
              <a:cs typeface="Cambria" panose="02040503050406030204" charset="0"/>
            </a:endParaRPr>
          </a:p>
          <a:p>
            <a:pPr marL="0" indent="0">
              <a:buNone/>
            </a:pP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  <a:cs typeface="Cambria" panose="02040503050406030204" charset="0"/>
              </a:rPr>
              <a:t>Data Source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Dataset: Supermarket sales data from a POS system.</a:t>
            </a:r>
          </a:p>
          <a:p>
            <a:r>
              <a:t>Contains details like product category, sales amount, payment method, and customer demographics.</a:t>
            </a:r>
          </a:p>
          <a:p>
            <a:r>
              <a:t>Data collected from different supermarket branches.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  <a:cs typeface="Cambria" panose="02040503050406030204" charset="0"/>
              </a:rPr>
              <a:t>Removed missing and duplicate values.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Standardized column names and formatted data types.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Created calculated fields for total revenue, profit margin, and average ratings.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Transformed categorical data into numerical format for analysis.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ambria" panose="02040503050406030204" charset="0"/>
                <a:cs typeface="Cambria" panose="02040503050406030204" charset="0"/>
              </a:rPr>
              <a:t>Highest sales category: Food &amp; Beverages (12.8K sales from female customers).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 Most used payment method: Cash (31% of transactions).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Fashion accessories received the highest male customer ratings (196).</a:t>
            </a:r>
            <a:endParaRPr>
              <a:latin typeface="Cambria" panose="02040503050406030204" charset="0"/>
              <a:cs typeface="Cambria" panose="02040503050406030204" charset="0"/>
            </a:endParaRPr>
          </a:p>
          <a:p>
            <a:r>
              <a:rPr>
                <a:latin typeface="Cambria" panose="02040503050406030204" charset="0"/>
                <a:cs typeface="Cambria" panose="02040503050406030204" charset="0"/>
              </a:rPr>
              <a:t> Health &amp; Beauty products are more popular among male customers.</a:t>
            </a:r>
            <a:endParaRPr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Interactive dashboard displaying key sales metrics.</a:t>
            </a:r>
          </a:p>
          <a:p>
            <a:r>
              <a:t>Gender-based sales analysis for different product categories.</a:t>
            </a:r>
          </a:p>
          <a:p>
            <a:r>
              <a:t>Customer rating insights to understand product satisfaction.</a:t>
            </a:r>
          </a:p>
          <a:p>
            <a:r>
              <a:t>Payment method analysis to identify preferred transaction types.</a:t>
            </a:r>
          </a:p>
          <a:p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Supermarket Sales D</a:t>
            </a:r>
            <a:r>
              <a:rPr>
                <a:sym typeface="+mn-ea"/>
              </a:rPr>
              <a:t>ashboard</a:t>
            </a:r>
            <a:endParaRPr lang="en-US"/>
          </a:p>
        </p:txBody>
      </p:sp>
      <p:pic>
        <p:nvPicPr>
          <p:cNvPr id="6" name="Content Placeholder 5" descr="WhatsApp Image 2025-02-17 at 5.50.39 PM"/>
          <p:cNvPicPr>
            <a:picLocks noChangeAspect="1"/>
          </p:cNvPicPr>
          <p:nvPr>
            <p:ph idx="1"/>
          </p:nvPr>
        </p:nvPicPr>
        <p:blipFill>
          <a:blip r:embed="rId1"/>
          <a:srcRect t="3434" b="3123"/>
          <a:stretch>
            <a:fillRect/>
          </a:stretch>
        </p:blipFill>
        <p:spPr>
          <a:xfrm>
            <a:off x="457200" y="1128395"/>
            <a:ext cx="8230870" cy="486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helps in identifying sales trends and customer preferences.</a:t>
            </a:r>
          </a:p>
          <a:p>
            <a:r>
              <a:t>Power BI dashboard provides dynamic insights for business decisions.</a:t>
            </a:r>
          </a:p>
          <a:p>
            <a:r>
              <a:t>Next steps: Enhance data with predictive analytics for forecasting future sales.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2686</Words>
  <Application>WPS Presentation</Application>
  <PresentationFormat>On-screen Show 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Cambria</vt:lpstr>
      <vt:lpstr>Microsoft YaHei</vt:lpstr>
      <vt:lpstr>Arial Unicode MS</vt:lpstr>
      <vt:lpstr>Calibri</vt:lpstr>
      <vt:lpstr>Constantia</vt:lpstr>
      <vt:lpstr>Orange Waves</vt:lpstr>
      <vt:lpstr>Supermarket Sales Data Analysis Project</vt:lpstr>
      <vt:lpstr>Project Overview</vt:lpstr>
      <vt:lpstr>Architecture/Design Diagram</vt:lpstr>
      <vt:lpstr>Data Source</vt:lpstr>
      <vt:lpstr>Data Cleaning &amp; Transformation</vt:lpstr>
      <vt:lpstr>Data Insights</vt:lpstr>
      <vt:lpstr>Power BI Dashboard Overview</vt:lpstr>
      <vt:lpstr>Supermarket Sales Dashboard</vt:lpstr>
      <vt:lpstr>Conclusion &amp; Next Steps</vt:lpstr>
      <vt:lpstr>Architecture/Design Diagram &amp; Technologies Used</vt:lpstr>
      <vt:lpstr>PowerPoint 演示文稿</vt:lpstr>
      <vt:lpstr>Data Source &amp; Technologies Used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Adi Gaikwad</cp:lastModifiedBy>
  <cp:revision>7</cp:revision>
  <dcterms:created xsi:type="dcterms:W3CDTF">2013-01-27T09:14:00Z</dcterms:created>
  <dcterms:modified xsi:type="dcterms:W3CDTF">2025-02-19T14:53:30Z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AD64F4FC816948868993BC64F2AB0D01_13</vt:lpwstr>
  </property>
  <property fmtid="{D5CDD505-2E9C-101B-9397-08002B2CF9AE}" pid="3" name="KSOProductBuildVer">
    <vt:lpwstr>1033-12.2.0.19805</vt:lpwstr>
  </property>
</Properties>
</file>