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45199"/>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2123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W</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YA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715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923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613524"/>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47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6135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800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5374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413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564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613524"/>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8031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413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529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529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413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9362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4064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527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1108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7871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12325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821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800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6158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2024-09-11T06:21:31Z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998fa47a79b44591a65ffe32e58f6cc7</vt:lpwstr>
  </property>
</Properties>
</file>