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4"/>
  </p:notesMasterIdLst>
  <p:sldIdLst>
    <p:sldId id="256" r:id="rId2"/>
    <p:sldId id="289" r:id="rId3"/>
    <p:sldId id="257" r:id="rId4"/>
    <p:sldId id="259" r:id="rId5"/>
    <p:sldId id="277" r:id="rId6"/>
    <p:sldId id="285" r:id="rId7"/>
    <p:sldId id="283" r:id="rId8"/>
    <p:sldId id="284" r:id="rId9"/>
    <p:sldId id="288" r:id="rId10"/>
    <p:sldId id="279" r:id="rId11"/>
    <p:sldId id="280" r:id="rId12"/>
    <p:sldId id="281" r:id="rId13"/>
  </p:sldIdLst>
  <p:sldSz cx="9144000" cy="5143500" type="screen16x9"/>
  <p:notesSz cx="6858000" cy="9144000"/>
  <p:embeddedFontLst>
    <p:embeddedFont>
      <p:font typeface="Roboto Slab" panose="020B0604020202020204" charset="0"/>
      <p:regular r:id="rId15"/>
      <p:bold r:id="rId16"/>
    </p:embeddedFont>
    <p:embeddedFont>
      <p:font typeface="Chivo" panose="020B0604020202020204" charset="0"/>
      <p:regular r:id="rId17"/>
      <p:bold r:id="rId18"/>
      <p:italic r:id="rId19"/>
      <p:boldItalic r:id="rId20"/>
    </p:embeddedFont>
    <p:embeddedFont>
      <p:font typeface="Calibri" panose="020F050202020403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69AF17A-B572-4175-8E9C-27CAD3BD3ED8}">
  <a:tblStyle styleId="{B69AF17A-B572-4175-8E9C-27CAD3BD3ED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103" d="100"/>
          <a:sy n="103" d="100"/>
        </p:scale>
        <p:origin x="-420" y="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7306898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120" y="-200"/>
            <a:ext cx="9143821" cy="5142886"/>
            <a:chOff x="2973586" y="5250656"/>
            <a:chExt cx="2856819" cy="1606800"/>
          </a:xfrm>
        </p:grpSpPr>
        <p:sp>
          <p:nvSpPr>
            <p:cNvPr id="11" name="Google Shape;11;p2"/>
            <p:cNvSpPr/>
            <p:nvPr/>
          </p:nvSpPr>
          <p:spPr>
            <a:xfrm>
              <a:off x="2973586" y="6221960"/>
              <a:ext cx="2856819" cy="635496"/>
            </a:xfrm>
            <a:custGeom>
              <a:avLst/>
              <a:gdLst/>
              <a:ahLst/>
              <a:cxnLst/>
              <a:rect l="l" t="t" r="r" b="b"/>
              <a:pathLst>
                <a:path w="2856819" h="635496" extrusionOk="0">
                  <a:moveTo>
                    <a:pt x="0" y="636040"/>
                  </a:moveTo>
                  <a:lnTo>
                    <a:pt x="2856819" y="636040"/>
                  </a:lnTo>
                  <a:lnTo>
                    <a:pt x="2856819" y="0"/>
                  </a:lnTo>
                  <a:lnTo>
                    <a:pt x="0" y="503857"/>
                  </a:lnTo>
                  <a:lnTo>
                    <a:pt x="0" y="63604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2973586" y="6067738"/>
              <a:ext cx="642784" cy="385464"/>
            </a:xfrm>
            <a:custGeom>
              <a:avLst/>
              <a:gdLst/>
              <a:ahLst/>
              <a:cxnLst/>
              <a:rect l="l" t="t" r="r" b="b"/>
              <a:pathLst>
                <a:path w="642784" h="385464" extrusionOk="0">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3378302" y="5250656"/>
              <a:ext cx="1781048" cy="314027"/>
            </a:xfrm>
            <a:custGeom>
              <a:avLst/>
              <a:gdLst/>
              <a:ahLst/>
              <a:cxnLst/>
              <a:rect l="l" t="t" r="r" b="b"/>
              <a:pathLst>
                <a:path w="1781048" h="314027" extrusionOk="0">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4790344" y="5404894"/>
              <a:ext cx="1040060" cy="455414"/>
            </a:xfrm>
            <a:custGeom>
              <a:avLst/>
              <a:gdLst/>
              <a:ahLst/>
              <a:cxnLst/>
              <a:rect l="l" t="t" r="r" b="b"/>
              <a:pathLst>
                <a:path w="1040060" h="455414" extrusionOk="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2973586" y="6263466"/>
              <a:ext cx="1077258" cy="461367"/>
            </a:xfrm>
            <a:custGeom>
              <a:avLst/>
              <a:gdLst/>
              <a:ahLst/>
              <a:cxnLst/>
              <a:rect l="l" t="t" r="r" b="b"/>
              <a:pathLst>
                <a:path w="1077258" h="461367" extrusionOk="0">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5531332" y="5949605"/>
              <a:ext cx="299073" cy="324445"/>
            </a:xfrm>
            <a:custGeom>
              <a:avLst/>
              <a:gdLst/>
              <a:ahLst/>
              <a:cxnLst/>
              <a:rect l="l" t="t" r="r" b="b"/>
              <a:pathLst>
                <a:path w="299073" h="324445" extrusionOk="0">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3613394" y="5425142"/>
              <a:ext cx="557972" cy="370582"/>
            </a:xfrm>
            <a:custGeom>
              <a:avLst/>
              <a:gdLst/>
              <a:ahLst/>
              <a:cxnLst/>
              <a:rect l="l" t="t" r="r" b="b"/>
              <a:pathLst>
                <a:path w="557972" h="370582" extrusionOk="0">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5636975" y="5677250"/>
              <a:ext cx="193430" cy="305097"/>
            </a:xfrm>
            <a:custGeom>
              <a:avLst/>
              <a:gdLst/>
              <a:ahLst/>
              <a:cxnLst/>
              <a:rect l="l" t="t" r="r" b="b"/>
              <a:pathLst>
                <a:path w="193430" h="305097" extrusionOk="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 name="Google Shape;19;p2"/>
          <p:cNvSpPr txBox="1">
            <a:spLocks noGrp="1"/>
          </p:cNvSpPr>
          <p:nvPr>
            <p:ph type="ctrTitle"/>
          </p:nvPr>
        </p:nvSpPr>
        <p:spPr>
          <a:xfrm>
            <a:off x="457200" y="799275"/>
            <a:ext cx="5486400" cy="3182100"/>
          </a:xfrm>
          <a:prstGeom prst="rect">
            <a:avLst/>
          </a:prstGeom>
        </p:spPr>
        <p:txBody>
          <a:bodyPr spcFirstLastPara="1" wrap="square" lIns="0" tIns="0" rIns="0" bIns="0" anchor="t" anchorCtr="0"/>
          <a:lstStyle>
            <a:lvl1pPr lvl="0">
              <a:spcBef>
                <a:spcPts val="0"/>
              </a:spcBef>
              <a:spcAft>
                <a:spcPts val="0"/>
              </a:spcAft>
              <a:buSzPts val="5800"/>
              <a:buNone/>
              <a:defRPr sz="5800"/>
            </a:lvl1pPr>
            <a:lvl2pPr lvl="1">
              <a:spcBef>
                <a:spcPts val="0"/>
              </a:spcBef>
              <a:spcAft>
                <a:spcPts val="0"/>
              </a:spcAft>
              <a:buSzPts val="5800"/>
              <a:buNone/>
              <a:defRPr sz="5800"/>
            </a:lvl2pPr>
            <a:lvl3pPr lvl="2">
              <a:spcBef>
                <a:spcPts val="0"/>
              </a:spcBef>
              <a:spcAft>
                <a:spcPts val="0"/>
              </a:spcAft>
              <a:buSzPts val="5800"/>
              <a:buNone/>
              <a:defRPr sz="5800"/>
            </a:lvl3pPr>
            <a:lvl4pPr lvl="3">
              <a:spcBef>
                <a:spcPts val="0"/>
              </a:spcBef>
              <a:spcAft>
                <a:spcPts val="0"/>
              </a:spcAft>
              <a:buSzPts val="5800"/>
              <a:buNone/>
              <a:defRPr sz="5800"/>
            </a:lvl4pPr>
            <a:lvl5pPr lvl="4">
              <a:spcBef>
                <a:spcPts val="0"/>
              </a:spcBef>
              <a:spcAft>
                <a:spcPts val="0"/>
              </a:spcAft>
              <a:buSzPts val="5800"/>
              <a:buNone/>
              <a:defRPr sz="5800"/>
            </a:lvl5pPr>
            <a:lvl6pPr lvl="5">
              <a:spcBef>
                <a:spcPts val="0"/>
              </a:spcBef>
              <a:spcAft>
                <a:spcPts val="0"/>
              </a:spcAft>
              <a:buSzPts val="5800"/>
              <a:buNone/>
              <a:defRPr sz="5800"/>
            </a:lvl6pPr>
            <a:lvl7pPr lvl="6">
              <a:spcBef>
                <a:spcPts val="0"/>
              </a:spcBef>
              <a:spcAft>
                <a:spcPts val="0"/>
              </a:spcAft>
              <a:buSzPts val="5800"/>
              <a:buNone/>
              <a:defRPr sz="5800"/>
            </a:lvl7pPr>
            <a:lvl8pPr lvl="7">
              <a:spcBef>
                <a:spcPts val="0"/>
              </a:spcBef>
              <a:spcAft>
                <a:spcPts val="0"/>
              </a:spcAft>
              <a:buSzPts val="5800"/>
              <a:buNone/>
              <a:defRPr sz="5800"/>
            </a:lvl8pPr>
            <a:lvl9pPr lvl="8">
              <a:spcBef>
                <a:spcPts val="0"/>
              </a:spcBef>
              <a:spcAft>
                <a:spcPts val="0"/>
              </a:spcAft>
              <a:buSzPts val="5800"/>
              <a:buNone/>
              <a:defRPr sz="5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0"/>
        <p:cNvGrpSpPr/>
        <p:nvPr/>
      </p:nvGrpSpPr>
      <p:grpSpPr>
        <a:xfrm>
          <a:off x="0" y="0"/>
          <a:ext cx="0" cy="0"/>
          <a:chOff x="0" y="0"/>
          <a:chExt cx="0" cy="0"/>
        </a:xfrm>
      </p:grpSpPr>
      <p:grpSp>
        <p:nvGrpSpPr>
          <p:cNvPr id="21" name="Google Shape;21;p3"/>
          <p:cNvGrpSpPr/>
          <p:nvPr/>
        </p:nvGrpSpPr>
        <p:grpSpPr>
          <a:xfrm>
            <a:off x="-120" y="-200"/>
            <a:ext cx="9143821" cy="5142886"/>
            <a:chOff x="2973586" y="5250656"/>
            <a:chExt cx="2856819" cy="1606800"/>
          </a:xfrm>
        </p:grpSpPr>
        <p:sp>
          <p:nvSpPr>
            <p:cNvPr id="22" name="Google Shape;22;p3"/>
            <p:cNvSpPr/>
            <p:nvPr/>
          </p:nvSpPr>
          <p:spPr>
            <a:xfrm>
              <a:off x="2973586" y="6221960"/>
              <a:ext cx="2856819" cy="635496"/>
            </a:xfrm>
            <a:custGeom>
              <a:avLst/>
              <a:gdLst/>
              <a:ahLst/>
              <a:cxnLst/>
              <a:rect l="l" t="t" r="r" b="b"/>
              <a:pathLst>
                <a:path w="2856819" h="635496" extrusionOk="0">
                  <a:moveTo>
                    <a:pt x="0" y="636040"/>
                  </a:moveTo>
                  <a:lnTo>
                    <a:pt x="2856819" y="636040"/>
                  </a:lnTo>
                  <a:lnTo>
                    <a:pt x="2856819" y="0"/>
                  </a:lnTo>
                  <a:lnTo>
                    <a:pt x="0" y="503857"/>
                  </a:lnTo>
                  <a:lnTo>
                    <a:pt x="0" y="63604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3"/>
            <p:cNvSpPr/>
            <p:nvPr/>
          </p:nvSpPr>
          <p:spPr>
            <a:xfrm>
              <a:off x="2973586" y="6067738"/>
              <a:ext cx="642784" cy="385464"/>
            </a:xfrm>
            <a:custGeom>
              <a:avLst/>
              <a:gdLst/>
              <a:ahLst/>
              <a:cxnLst/>
              <a:rect l="l" t="t" r="r" b="b"/>
              <a:pathLst>
                <a:path w="642784" h="385464" extrusionOk="0">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3"/>
            <p:cNvSpPr/>
            <p:nvPr/>
          </p:nvSpPr>
          <p:spPr>
            <a:xfrm>
              <a:off x="3378302" y="5250656"/>
              <a:ext cx="1781048" cy="314027"/>
            </a:xfrm>
            <a:custGeom>
              <a:avLst/>
              <a:gdLst/>
              <a:ahLst/>
              <a:cxnLst/>
              <a:rect l="l" t="t" r="r" b="b"/>
              <a:pathLst>
                <a:path w="1781048" h="314027" extrusionOk="0">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3"/>
            <p:cNvSpPr/>
            <p:nvPr/>
          </p:nvSpPr>
          <p:spPr>
            <a:xfrm>
              <a:off x="4790344" y="5404894"/>
              <a:ext cx="1040060" cy="455414"/>
            </a:xfrm>
            <a:custGeom>
              <a:avLst/>
              <a:gdLst/>
              <a:ahLst/>
              <a:cxnLst/>
              <a:rect l="l" t="t" r="r" b="b"/>
              <a:pathLst>
                <a:path w="1040060" h="455414" extrusionOk="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3"/>
            <p:cNvSpPr/>
            <p:nvPr/>
          </p:nvSpPr>
          <p:spPr>
            <a:xfrm>
              <a:off x="2973586" y="6263466"/>
              <a:ext cx="1077258" cy="461367"/>
            </a:xfrm>
            <a:custGeom>
              <a:avLst/>
              <a:gdLst/>
              <a:ahLst/>
              <a:cxnLst/>
              <a:rect l="l" t="t" r="r" b="b"/>
              <a:pathLst>
                <a:path w="1077258" h="461367" extrusionOk="0">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3"/>
            <p:cNvSpPr/>
            <p:nvPr/>
          </p:nvSpPr>
          <p:spPr>
            <a:xfrm>
              <a:off x="5531332" y="5949605"/>
              <a:ext cx="299073" cy="324445"/>
            </a:xfrm>
            <a:custGeom>
              <a:avLst/>
              <a:gdLst/>
              <a:ahLst/>
              <a:cxnLst/>
              <a:rect l="l" t="t" r="r" b="b"/>
              <a:pathLst>
                <a:path w="299073" h="324445" extrusionOk="0">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3"/>
            <p:cNvSpPr/>
            <p:nvPr/>
          </p:nvSpPr>
          <p:spPr>
            <a:xfrm>
              <a:off x="3613394" y="5425142"/>
              <a:ext cx="557972" cy="370582"/>
            </a:xfrm>
            <a:custGeom>
              <a:avLst/>
              <a:gdLst/>
              <a:ahLst/>
              <a:cxnLst/>
              <a:rect l="l" t="t" r="r" b="b"/>
              <a:pathLst>
                <a:path w="557972" h="370582" extrusionOk="0">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3"/>
            <p:cNvSpPr/>
            <p:nvPr/>
          </p:nvSpPr>
          <p:spPr>
            <a:xfrm>
              <a:off x="5636975" y="5677250"/>
              <a:ext cx="193430" cy="305097"/>
            </a:xfrm>
            <a:custGeom>
              <a:avLst/>
              <a:gdLst/>
              <a:ahLst/>
              <a:cxnLst/>
              <a:rect l="l" t="t" r="r" b="b"/>
              <a:pathLst>
                <a:path w="193430" h="305097" extrusionOk="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 name="Google Shape;30;p3"/>
          <p:cNvSpPr txBox="1">
            <a:spLocks noGrp="1"/>
          </p:cNvSpPr>
          <p:nvPr>
            <p:ph type="ctrTitle"/>
          </p:nvPr>
        </p:nvSpPr>
        <p:spPr>
          <a:xfrm>
            <a:off x="457200" y="1430950"/>
            <a:ext cx="5486400" cy="1159800"/>
          </a:xfrm>
          <a:prstGeom prst="rect">
            <a:avLst/>
          </a:prstGeom>
        </p:spPr>
        <p:txBody>
          <a:bodyPr spcFirstLastPara="1" wrap="square" lIns="0" tIns="0" rIns="0" bIns="0" anchor="ctr" anchorCtr="0"/>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a:endParaRPr/>
          </a:p>
        </p:txBody>
      </p:sp>
      <p:sp>
        <p:nvSpPr>
          <p:cNvPr id="31" name="Google Shape;31;p3"/>
          <p:cNvSpPr txBox="1">
            <a:spLocks noGrp="1"/>
          </p:cNvSpPr>
          <p:nvPr>
            <p:ph type="subTitle" idx="1"/>
          </p:nvPr>
        </p:nvSpPr>
        <p:spPr>
          <a:xfrm>
            <a:off x="457200" y="2763852"/>
            <a:ext cx="5486400" cy="784800"/>
          </a:xfrm>
          <a:prstGeom prst="rect">
            <a:avLst/>
          </a:prstGeom>
        </p:spPr>
        <p:txBody>
          <a:bodyPr spcFirstLastPara="1" wrap="square" lIns="0" tIns="0" rIns="0" bIns="0" anchor="t" anchorCtr="0"/>
          <a:lstStyle>
            <a:lvl1pPr lvl="0" rtl="0">
              <a:spcBef>
                <a:spcPts val="0"/>
              </a:spcBef>
              <a:spcAft>
                <a:spcPts val="0"/>
              </a:spcAft>
              <a:buClr>
                <a:srgbClr val="FFFFFF"/>
              </a:buClr>
              <a:buSzPts val="24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2"/>
        <p:cNvGrpSpPr/>
        <p:nvPr/>
      </p:nvGrpSpPr>
      <p:grpSpPr>
        <a:xfrm>
          <a:off x="0" y="0"/>
          <a:ext cx="0" cy="0"/>
          <a:chOff x="0" y="0"/>
          <a:chExt cx="0" cy="0"/>
        </a:xfrm>
      </p:grpSpPr>
      <p:grpSp>
        <p:nvGrpSpPr>
          <p:cNvPr id="33" name="Google Shape;33;p4"/>
          <p:cNvGrpSpPr/>
          <p:nvPr/>
        </p:nvGrpSpPr>
        <p:grpSpPr>
          <a:xfrm>
            <a:off x="-238" y="-200"/>
            <a:ext cx="9143821" cy="5143302"/>
            <a:chOff x="6316957" y="5250656"/>
            <a:chExt cx="2856819" cy="1606930"/>
          </a:xfrm>
        </p:grpSpPr>
        <p:sp>
          <p:nvSpPr>
            <p:cNvPr id="34" name="Google Shape;34;p4"/>
            <p:cNvSpPr/>
            <p:nvPr/>
          </p:nvSpPr>
          <p:spPr>
            <a:xfrm>
              <a:off x="6316957" y="6351571"/>
              <a:ext cx="2856819" cy="506015"/>
            </a:xfrm>
            <a:custGeom>
              <a:avLst/>
              <a:gdLst/>
              <a:ahLst/>
              <a:cxnLst/>
              <a:rect l="l" t="t" r="r" b="b"/>
              <a:pathLst>
                <a:path w="2856819" h="506015" extrusionOk="0">
                  <a:moveTo>
                    <a:pt x="0" y="506429"/>
                  </a:moveTo>
                  <a:lnTo>
                    <a:pt x="2856819" y="506429"/>
                  </a:lnTo>
                  <a:lnTo>
                    <a:pt x="2856819" y="0"/>
                  </a:lnTo>
                  <a:lnTo>
                    <a:pt x="0" y="503856"/>
                  </a:lnTo>
                  <a:lnTo>
                    <a:pt x="0" y="50642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4"/>
            <p:cNvSpPr/>
            <p:nvPr/>
          </p:nvSpPr>
          <p:spPr>
            <a:xfrm>
              <a:off x="7306428" y="5250656"/>
              <a:ext cx="1434361" cy="253007"/>
            </a:xfrm>
            <a:custGeom>
              <a:avLst/>
              <a:gdLst/>
              <a:ahLst/>
              <a:cxnLst/>
              <a:rect l="l" t="t" r="r" b="b"/>
              <a:pathLst>
                <a:path w="1434361" h="253007" extrusionOk="0">
                  <a:moveTo>
                    <a:pt x="481099" y="0"/>
                  </a:moveTo>
                  <a:lnTo>
                    <a:pt x="0" y="84851"/>
                  </a:lnTo>
                  <a:lnTo>
                    <a:pt x="0" y="253027"/>
                  </a:lnTo>
                  <a:lnTo>
                    <a:pt x="1434642" y="0"/>
                  </a:lnTo>
                  <a:lnTo>
                    <a:pt x="481099"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4"/>
            <p:cNvSpPr/>
            <p:nvPr/>
          </p:nvSpPr>
          <p:spPr>
            <a:xfrm>
              <a:off x="6316957" y="6512738"/>
              <a:ext cx="989471" cy="342304"/>
            </a:xfrm>
            <a:custGeom>
              <a:avLst/>
              <a:gdLst/>
              <a:ahLst/>
              <a:cxnLst/>
              <a:rect l="l" t="t" r="r" b="b"/>
              <a:pathLst>
                <a:path w="989471" h="342304" extrusionOk="0">
                  <a:moveTo>
                    <a:pt x="0" y="174513"/>
                  </a:moveTo>
                  <a:lnTo>
                    <a:pt x="0" y="342688"/>
                  </a:lnTo>
                  <a:lnTo>
                    <a:pt x="989471" y="168176"/>
                  </a:lnTo>
                  <a:lnTo>
                    <a:pt x="989471" y="0"/>
                  </a:lnTo>
                  <a:lnTo>
                    <a:pt x="0" y="174513"/>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4"/>
            <p:cNvSpPr/>
            <p:nvPr/>
          </p:nvSpPr>
          <p:spPr>
            <a:xfrm>
              <a:off x="8885118" y="6183395"/>
              <a:ext cx="288657" cy="218777"/>
            </a:xfrm>
            <a:custGeom>
              <a:avLst/>
              <a:gdLst/>
              <a:ahLst/>
              <a:cxnLst/>
              <a:rect l="l" t="t" r="r" b="b"/>
              <a:pathLst>
                <a:path w="288657" h="218777" extrusionOk="0">
                  <a:moveTo>
                    <a:pt x="288658" y="0"/>
                  </a:moveTo>
                  <a:lnTo>
                    <a:pt x="0" y="50911"/>
                  </a:lnTo>
                  <a:lnTo>
                    <a:pt x="0" y="219087"/>
                  </a:lnTo>
                  <a:lnTo>
                    <a:pt x="288658" y="168176"/>
                  </a:lnTo>
                  <a:lnTo>
                    <a:pt x="288658"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4"/>
            <p:cNvSpPr/>
            <p:nvPr/>
          </p:nvSpPr>
          <p:spPr>
            <a:xfrm>
              <a:off x="6316957" y="6431950"/>
              <a:ext cx="493991" cy="254496"/>
            </a:xfrm>
            <a:custGeom>
              <a:avLst/>
              <a:gdLst/>
              <a:ahLst/>
              <a:cxnLst/>
              <a:rect l="l" t="t" r="r" b="b"/>
              <a:pathLst>
                <a:path w="493991" h="254496" extrusionOk="0">
                  <a:moveTo>
                    <a:pt x="0" y="87125"/>
                  </a:moveTo>
                  <a:lnTo>
                    <a:pt x="0" y="255301"/>
                  </a:lnTo>
                  <a:lnTo>
                    <a:pt x="493992" y="168176"/>
                  </a:lnTo>
                  <a:lnTo>
                    <a:pt x="493992" y="0"/>
                  </a:lnTo>
                  <a:lnTo>
                    <a:pt x="0" y="8712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4"/>
            <p:cNvSpPr/>
            <p:nvPr/>
          </p:nvSpPr>
          <p:spPr>
            <a:xfrm>
              <a:off x="9029447" y="6015219"/>
              <a:ext cx="144328" cy="193476"/>
            </a:xfrm>
            <a:custGeom>
              <a:avLst/>
              <a:gdLst/>
              <a:ahLst/>
              <a:cxnLst/>
              <a:rect l="l" t="t" r="r" b="b"/>
              <a:pathLst>
                <a:path w="144328" h="193476" extrusionOk="0">
                  <a:moveTo>
                    <a:pt x="144329" y="0"/>
                  </a:moveTo>
                  <a:lnTo>
                    <a:pt x="0" y="25456"/>
                  </a:lnTo>
                  <a:lnTo>
                    <a:pt x="0" y="193632"/>
                  </a:lnTo>
                  <a:lnTo>
                    <a:pt x="144329" y="168176"/>
                  </a:lnTo>
                  <a:lnTo>
                    <a:pt x="144329"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4"/>
            <p:cNvSpPr/>
            <p:nvPr/>
          </p:nvSpPr>
          <p:spPr>
            <a:xfrm>
              <a:off x="8224479" y="5847043"/>
              <a:ext cx="949297" cy="334863"/>
            </a:xfrm>
            <a:custGeom>
              <a:avLst/>
              <a:gdLst/>
              <a:ahLst/>
              <a:cxnLst/>
              <a:rect l="l" t="t" r="r" b="b"/>
              <a:pathLst>
                <a:path w="949297" h="334863" extrusionOk="0">
                  <a:moveTo>
                    <a:pt x="949297" y="0"/>
                  </a:moveTo>
                  <a:lnTo>
                    <a:pt x="0" y="167427"/>
                  </a:lnTo>
                  <a:lnTo>
                    <a:pt x="0" y="335603"/>
                  </a:lnTo>
                  <a:lnTo>
                    <a:pt x="949297" y="168176"/>
                  </a:lnTo>
                  <a:lnTo>
                    <a:pt x="949297"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4"/>
            <p:cNvSpPr/>
            <p:nvPr/>
          </p:nvSpPr>
          <p:spPr>
            <a:xfrm>
              <a:off x="6677035" y="5840035"/>
              <a:ext cx="629392" cy="278308"/>
            </a:xfrm>
            <a:custGeom>
              <a:avLst/>
              <a:gdLst/>
              <a:ahLst/>
              <a:cxnLst/>
              <a:rect l="l" t="t" r="r" b="b"/>
              <a:pathLst>
                <a:path w="629392" h="278308" extrusionOk="0">
                  <a:moveTo>
                    <a:pt x="0" y="111005"/>
                  </a:moveTo>
                  <a:lnTo>
                    <a:pt x="0" y="279181"/>
                  </a:lnTo>
                  <a:lnTo>
                    <a:pt x="629393" y="168176"/>
                  </a:lnTo>
                  <a:lnTo>
                    <a:pt x="629393" y="0"/>
                  </a:lnTo>
                  <a:lnTo>
                    <a:pt x="0" y="111005"/>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4"/>
            <p:cNvSpPr/>
            <p:nvPr/>
          </p:nvSpPr>
          <p:spPr>
            <a:xfrm>
              <a:off x="6316957" y="5716734"/>
              <a:ext cx="735035" cy="297656"/>
            </a:xfrm>
            <a:custGeom>
              <a:avLst/>
              <a:gdLst/>
              <a:ahLst/>
              <a:cxnLst/>
              <a:rect l="l" t="t" r="r" b="b"/>
              <a:pathLst>
                <a:path w="735035" h="297656" extrusionOk="0">
                  <a:moveTo>
                    <a:pt x="0" y="129638"/>
                  </a:moveTo>
                  <a:lnTo>
                    <a:pt x="0" y="297814"/>
                  </a:lnTo>
                  <a:lnTo>
                    <a:pt x="735036" y="168176"/>
                  </a:lnTo>
                  <a:lnTo>
                    <a:pt x="735036" y="0"/>
                  </a:lnTo>
                  <a:lnTo>
                    <a:pt x="0" y="129638"/>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4"/>
            <p:cNvSpPr/>
            <p:nvPr/>
          </p:nvSpPr>
          <p:spPr>
            <a:xfrm>
              <a:off x="8703591" y="5342516"/>
              <a:ext cx="470184" cy="250031"/>
            </a:xfrm>
            <a:custGeom>
              <a:avLst/>
              <a:gdLst/>
              <a:ahLst/>
              <a:cxnLst/>
              <a:rect l="l" t="t" r="r" b="b"/>
              <a:pathLst>
                <a:path w="470184" h="250031" extrusionOk="0">
                  <a:moveTo>
                    <a:pt x="470185" y="0"/>
                  </a:moveTo>
                  <a:lnTo>
                    <a:pt x="0" y="82927"/>
                  </a:lnTo>
                  <a:lnTo>
                    <a:pt x="0" y="251103"/>
                  </a:lnTo>
                  <a:lnTo>
                    <a:pt x="470185" y="168176"/>
                  </a:lnTo>
                  <a:lnTo>
                    <a:pt x="470185"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4" name="Google Shape;44;p4"/>
          <p:cNvSpPr txBox="1">
            <a:spLocks noGrp="1"/>
          </p:cNvSpPr>
          <p:nvPr>
            <p:ph type="body" idx="1"/>
          </p:nvPr>
        </p:nvSpPr>
        <p:spPr>
          <a:xfrm>
            <a:off x="1006900" y="677700"/>
            <a:ext cx="4936800" cy="3409800"/>
          </a:xfrm>
          <a:prstGeom prst="rect">
            <a:avLst/>
          </a:prstGeom>
        </p:spPr>
        <p:txBody>
          <a:bodyPr spcFirstLastPara="1" wrap="square" lIns="0" tIns="0" rIns="0" bIns="0" anchor="t" anchorCtr="0"/>
          <a:lstStyle>
            <a:lvl1pPr marL="457200" lvl="0" indent="-419100" rtl="0">
              <a:spcBef>
                <a:spcPts val="600"/>
              </a:spcBef>
              <a:spcAft>
                <a:spcPts val="0"/>
              </a:spcAft>
              <a:buClr>
                <a:srgbClr val="FFFFFF"/>
              </a:buClr>
              <a:buSzPts val="3000"/>
              <a:buChar char="▰"/>
              <a:defRPr sz="3000">
                <a:solidFill>
                  <a:srgbClr val="FFFFFF"/>
                </a:solidFill>
              </a:defRPr>
            </a:lvl1pPr>
            <a:lvl2pPr marL="914400" lvl="1" indent="-419100" rtl="0">
              <a:spcBef>
                <a:spcPts val="0"/>
              </a:spcBef>
              <a:spcAft>
                <a:spcPts val="0"/>
              </a:spcAft>
              <a:buClr>
                <a:srgbClr val="FFFFFF"/>
              </a:buClr>
              <a:buSzPts val="3000"/>
              <a:buChar char="▰"/>
              <a:defRPr sz="3000">
                <a:solidFill>
                  <a:srgbClr val="FFFFFF"/>
                </a:solidFill>
              </a:defRPr>
            </a:lvl2pPr>
            <a:lvl3pPr marL="1371600" lvl="2" indent="-419100" rtl="0">
              <a:spcBef>
                <a:spcPts val="0"/>
              </a:spcBef>
              <a:spcAft>
                <a:spcPts val="0"/>
              </a:spcAft>
              <a:buClr>
                <a:srgbClr val="FFFFFF"/>
              </a:buClr>
              <a:buSzPts val="3000"/>
              <a:buChar char="▰"/>
              <a:defRPr sz="3000">
                <a:solidFill>
                  <a:srgbClr val="FFFFFF"/>
                </a:solidFill>
              </a:defRPr>
            </a:lvl3pPr>
            <a:lvl4pPr marL="1828800" lvl="3" indent="-419100" rtl="0">
              <a:spcBef>
                <a:spcPts val="0"/>
              </a:spcBef>
              <a:spcAft>
                <a:spcPts val="0"/>
              </a:spcAft>
              <a:buClr>
                <a:srgbClr val="FFFFFF"/>
              </a:buClr>
              <a:buSzPts val="3000"/>
              <a:buChar char="▰"/>
              <a:defRPr sz="3000">
                <a:solidFill>
                  <a:srgbClr val="FFFFFF"/>
                </a:solidFill>
              </a:defRPr>
            </a:lvl4pPr>
            <a:lvl5pPr marL="2286000" lvl="4" indent="-419100" rtl="0">
              <a:spcBef>
                <a:spcPts val="0"/>
              </a:spcBef>
              <a:spcAft>
                <a:spcPts val="0"/>
              </a:spcAft>
              <a:buClr>
                <a:srgbClr val="FFFFFF"/>
              </a:buClr>
              <a:buSzPts val="3000"/>
              <a:buChar char="▰"/>
              <a:defRPr sz="3000">
                <a:solidFill>
                  <a:srgbClr val="FFFFFF"/>
                </a:solidFill>
              </a:defRPr>
            </a:lvl5pPr>
            <a:lvl6pPr marL="2743200" lvl="5" indent="-419100" rtl="0">
              <a:spcBef>
                <a:spcPts val="0"/>
              </a:spcBef>
              <a:spcAft>
                <a:spcPts val="0"/>
              </a:spcAft>
              <a:buClr>
                <a:srgbClr val="FFFFFF"/>
              </a:buClr>
              <a:buSzPts val="3000"/>
              <a:buChar char="▰"/>
              <a:defRPr sz="3000">
                <a:solidFill>
                  <a:srgbClr val="FFFFFF"/>
                </a:solidFill>
              </a:defRPr>
            </a:lvl6pPr>
            <a:lvl7pPr marL="3200400" lvl="6" indent="-419100" rtl="0">
              <a:spcBef>
                <a:spcPts val="0"/>
              </a:spcBef>
              <a:spcAft>
                <a:spcPts val="0"/>
              </a:spcAft>
              <a:buClr>
                <a:srgbClr val="FFFFFF"/>
              </a:buClr>
              <a:buSzPts val="3000"/>
              <a:buChar char="▰"/>
              <a:defRPr sz="3000">
                <a:solidFill>
                  <a:srgbClr val="FFFFFF"/>
                </a:solidFill>
              </a:defRPr>
            </a:lvl7pPr>
            <a:lvl8pPr marL="3657600" lvl="7" indent="-419100" rtl="0">
              <a:spcBef>
                <a:spcPts val="0"/>
              </a:spcBef>
              <a:spcAft>
                <a:spcPts val="0"/>
              </a:spcAft>
              <a:buClr>
                <a:srgbClr val="FFFFFF"/>
              </a:buClr>
              <a:buSzPts val="3000"/>
              <a:buChar char="▰"/>
              <a:defRPr sz="3000">
                <a:solidFill>
                  <a:srgbClr val="FFFFFF"/>
                </a:solidFill>
              </a:defRPr>
            </a:lvl8pPr>
            <a:lvl9pPr marL="4114800" lvl="8" indent="-419100">
              <a:spcBef>
                <a:spcPts val="0"/>
              </a:spcBef>
              <a:spcAft>
                <a:spcPts val="0"/>
              </a:spcAft>
              <a:buClr>
                <a:srgbClr val="FFFFFF"/>
              </a:buClr>
              <a:buSzPts val="3000"/>
              <a:buChar char="▰"/>
              <a:defRPr sz="3000">
                <a:solidFill>
                  <a:srgbClr val="FFFFFF"/>
                </a:solidFill>
              </a:defRPr>
            </a:lvl9pPr>
          </a:lstStyle>
          <a:p>
            <a:endParaRPr/>
          </a:p>
        </p:txBody>
      </p:sp>
      <p:sp>
        <p:nvSpPr>
          <p:cNvPr id="45" name="Google Shape;45;p4"/>
          <p:cNvSpPr txBox="1"/>
          <p:nvPr/>
        </p:nvSpPr>
        <p:spPr>
          <a:xfrm>
            <a:off x="239550" y="339696"/>
            <a:ext cx="777000" cy="653700"/>
          </a:xfrm>
          <a:prstGeom prst="rect">
            <a:avLst/>
          </a:prstGeom>
          <a:noFill/>
          <a:ln>
            <a:noFill/>
          </a:ln>
          <a:effectLst>
            <a:outerShdw blurRad="28575" dist="9525" dir="5400000" algn="bl" rotWithShape="0">
              <a:srgbClr val="00001A">
                <a:alpha val="15000"/>
              </a:srgbClr>
            </a:outerShdw>
          </a:effectLst>
        </p:spPr>
        <p:txBody>
          <a:bodyPr spcFirstLastPara="1" wrap="square" lIns="0" tIns="0" rIns="0" bIns="0" anchor="t" anchorCtr="0">
            <a:noAutofit/>
          </a:bodyPr>
          <a:lstStyle/>
          <a:p>
            <a:pPr marL="0" lvl="0" indent="0" algn="ctr" rtl="0">
              <a:spcBef>
                <a:spcPts val="0"/>
              </a:spcBef>
              <a:spcAft>
                <a:spcPts val="0"/>
              </a:spcAft>
              <a:buNone/>
            </a:pPr>
            <a:r>
              <a:rPr lang="en" sz="10000">
                <a:solidFill>
                  <a:srgbClr val="FFFFFF"/>
                </a:solidFill>
                <a:latin typeface="Chivo"/>
                <a:ea typeface="Chivo"/>
                <a:cs typeface="Chivo"/>
                <a:sym typeface="Chivo"/>
              </a:rPr>
              <a:t>“</a:t>
            </a:r>
            <a:endParaRPr sz="10000">
              <a:solidFill>
                <a:srgbClr val="FFFFFF"/>
              </a:solidFill>
              <a:latin typeface="Chivo"/>
              <a:ea typeface="Chivo"/>
              <a:cs typeface="Chivo"/>
              <a:sym typeface="Chivo"/>
            </a:endParaRPr>
          </a:p>
        </p:txBody>
      </p:sp>
      <p:sp>
        <p:nvSpPr>
          <p:cNvPr id="46" name="Google Shape;46;p4"/>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7"/>
        <p:cNvGrpSpPr/>
        <p:nvPr/>
      </p:nvGrpSpPr>
      <p:grpSpPr>
        <a:xfrm>
          <a:off x="0" y="0"/>
          <a:ext cx="0" cy="0"/>
          <a:chOff x="0" y="0"/>
          <a:chExt cx="0" cy="0"/>
        </a:xfrm>
      </p:grpSpPr>
      <p:grpSp>
        <p:nvGrpSpPr>
          <p:cNvPr id="48" name="Google Shape;48;p5"/>
          <p:cNvGrpSpPr/>
          <p:nvPr/>
        </p:nvGrpSpPr>
        <p:grpSpPr>
          <a:xfrm>
            <a:off x="-120" y="-106"/>
            <a:ext cx="9143821" cy="5143317"/>
            <a:chOff x="2973586" y="2777133"/>
            <a:chExt cx="2856819" cy="1606935"/>
          </a:xfrm>
        </p:grpSpPr>
        <p:sp>
          <p:nvSpPr>
            <p:cNvPr id="49" name="Google Shape;49;p5"/>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5"/>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5"/>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5"/>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5"/>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5"/>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5" name="Google Shape;55;p5"/>
          <p:cNvSpPr txBox="1">
            <a:spLocks noGrp="1"/>
          </p:cNvSpPr>
          <p:nvPr>
            <p:ph type="title"/>
          </p:nvPr>
        </p:nvSpPr>
        <p:spPr>
          <a:xfrm>
            <a:off x="457200" y="-100"/>
            <a:ext cx="5486400" cy="1814400"/>
          </a:xfrm>
          <a:prstGeom prst="rect">
            <a:avLst/>
          </a:prstGeom>
        </p:spPr>
        <p:txBody>
          <a:bodyPr spcFirstLastPara="1" wrap="square" lIns="0" tIns="0" rIns="0" bIns="0" anchor="ctr"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56" name="Google Shape;56;p5"/>
          <p:cNvSpPr txBox="1">
            <a:spLocks noGrp="1"/>
          </p:cNvSpPr>
          <p:nvPr>
            <p:ph type="body" idx="1"/>
          </p:nvPr>
        </p:nvSpPr>
        <p:spPr>
          <a:xfrm>
            <a:off x="3200400" y="1909300"/>
            <a:ext cx="5486400" cy="2764800"/>
          </a:xfrm>
          <a:prstGeom prst="rect">
            <a:avLst/>
          </a:prstGeom>
        </p:spPr>
        <p:txBody>
          <a:bodyPr spcFirstLastPara="1" wrap="square" lIns="0" tIns="0" rIns="0" bIns="0"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57" name="Google Shape;57;p5"/>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5"/>
        <p:cNvGrpSpPr/>
        <p:nvPr/>
      </p:nvGrpSpPr>
      <p:grpSpPr>
        <a:xfrm>
          <a:off x="0" y="0"/>
          <a:ext cx="0" cy="0"/>
          <a:chOff x="0" y="0"/>
          <a:chExt cx="0" cy="0"/>
        </a:xfrm>
      </p:grpSpPr>
      <p:grpSp>
        <p:nvGrpSpPr>
          <p:cNvPr id="116" name="Google Shape;116;p11"/>
          <p:cNvGrpSpPr/>
          <p:nvPr/>
        </p:nvGrpSpPr>
        <p:grpSpPr>
          <a:xfrm>
            <a:off x="-120" y="0"/>
            <a:ext cx="9143821" cy="5144623"/>
            <a:chOff x="2973586" y="0"/>
            <a:chExt cx="2856819" cy="1607343"/>
          </a:xfrm>
        </p:grpSpPr>
        <p:sp>
          <p:nvSpPr>
            <p:cNvPr id="117" name="Google Shape;117;p11"/>
            <p:cNvSpPr/>
            <p:nvPr/>
          </p:nvSpPr>
          <p:spPr>
            <a:xfrm>
              <a:off x="2973586" y="0"/>
              <a:ext cx="2856819" cy="1607343"/>
            </a:xfrm>
            <a:custGeom>
              <a:avLst/>
              <a:gdLst/>
              <a:ahLst/>
              <a:cxnLst/>
              <a:rect l="l" t="t" r="r" b="b"/>
              <a:pathLst>
                <a:path w="2856819" h="1607343" extrusionOk="0">
                  <a:moveTo>
                    <a:pt x="0" y="1607344"/>
                  </a:moveTo>
                  <a:lnTo>
                    <a:pt x="2856819" y="1607344"/>
                  </a:lnTo>
                  <a:lnTo>
                    <a:pt x="2856819" y="0"/>
                  </a:lnTo>
                  <a:lnTo>
                    <a:pt x="2854505" y="0"/>
                  </a:lnTo>
                  <a:lnTo>
                    <a:pt x="0" y="503447"/>
                  </a:lnTo>
                  <a:lnTo>
                    <a:pt x="0" y="160734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1"/>
            <p:cNvSpPr/>
            <p:nvPr/>
          </p:nvSpPr>
          <p:spPr>
            <a:xfrm>
              <a:off x="2973586" y="278850"/>
              <a:ext cx="319904" cy="223242"/>
            </a:xfrm>
            <a:custGeom>
              <a:avLst/>
              <a:gdLst/>
              <a:ahLst/>
              <a:cxnLst/>
              <a:rect l="l" t="t" r="r" b="b"/>
              <a:pathLst>
                <a:path w="319904" h="223242" extrusionOk="0">
                  <a:moveTo>
                    <a:pt x="0" y="56421"/>
                  </a:moveTo>
                  <a:lnTo>
                    <a:pt x="0" y="224597"/>
                  </a:lnTo>
                  <a:lnTo>
                    <a:pt x="319904" y="168176"/>
                  </a:lnTo>
                  <a:lnTo>
                    <a:pt x="319904" y="0"/>
                  </a:lnTo>
                  <a:lnTo>
                    <a:pt x="0" y="56421"/>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1"/>
            <p:cNvSpPr/>
            <p:nvPr/>
          </p:nvSpPr>
          <p:spPr>
            <a:xfrm>
              <a:off x="4446633" y="0"/>
              <a:ext cx="1380795" cy="242589"/>
            </a:xfrm>
            <a:custGeom>
              <a:avLst/>
              <a:gdLst/>
              <a:ahLst/>
              <a:cxnLst/>
              <a:rect l="l" t="t" r="r" b="b"/>
              <a:pathLst>
                <a:path w="1380795" h="242589" extrusionOk="0">
                  <a:moveTo>
                    <a:pt x="427914" y="0"/>
                  </a:moveTo>
                  <a:lnTo>
                    <a:pt x="0" y="75471"/>
                  </a:lnTo>
                  <a:lnTo>
                    <a:pt x="0" y="243647"/>
                  </a:lnTo>
                  <a:lnTo>
                    <a:pt x="1381458" y="0"/>
                  </a:lnTo>
                  <a:lnTo>
                    <a:pt x="427914"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1"/>
            <p:cNvSpPr/>
            <p:nvPr/>
          </p:nvSpPr>
          <p:spPr>
            <a:xfrm>
              <a:off x="2973586" y="131406"/>
              <a:ext cx="202358" cy="202406"/>
            </a:xfrm>
            <a:custGeom>
              <a:avLst/>
              <a:gdLst/>
              <a:ahLst/>
              <a:cxnLst/>
              <a:rect l="l" t="t" r="r" b="b"/>
              <a:pathLst>
                <a:path w="202358" h="202406" extrusionOk="0">
                  <a:moveTo>
                    <a:pt x="0" y="35689"/>
                  </a:moveTo>
                  <a:lnTo>
                    <a:pt x="0" y="203865"/>
                  </a:lnTo>
                  <a:lnTo>
                    <a:pt x="202358" y="168176"/>
                  </a:lnTo>
                  <a:lnTo>
                    <a:pt x="202358" y="0"/>
                  </a:lnTo>
                  <a:lnTo>
                    <a:pt x="0" y="35689"/>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1"/>
            <p:cNvSpPr/>
            <p:nvPr/>
          </p:nvSpPr>
          <p:spPr>
            <a:xfrm>
              <a:off x="3669936" y="0"/>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2" name="Google Shape;122;p11"/>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background">
  <p:cSld name="BLANK_1">
    <p:spTree>
      <p:nvGrpSpPr>
        <p:cNvPr id="1" name="Shape 123"/>
        <p:cNvGrpSpPr/>
        <p:nvPr/>
      </p:nvGrpSpPr>
      <p:grpSpPr>
        <a:xfrm>
          <a:off x="0" y="0"/>
          <a:ext cx="0" cy="0"/>
          <a:chOff x="0" y="0"/>
          <a:chExt cx="0" cy="0"/>
        </a:xfrm>
      </p:grpSpPr>
      <p:grpSp>
        <p:nvGrpSpPr>
          <p:cNvPr id="124" name="Google Shape;124;p12"/>
          <p:cNvGrpSpPr/>
          <p:nvPr/>
        </p:nvGrpSpPr>
        <p:grpSpPr>
          <a:xfrm>
            <a:off x="-238" y="-200"/>
            <a:ext cx="9143821" cy="5143302"/>
            <a:chOff x="6316957" y="5250656"/>
            <a:chExt cx="2856819" cy="1606930"/>
          </a:xfrm>
        </p:grpSpPr>
        <p:sp>
          <p:nvSpPr>
            <p:cNvPr id="125" name="Google Shape;125;p12"/>
            <p:cNvSpPr/>
            <p:nvPr/>
          </p:nvSpPr>
          <p:spPr>
            <a:xfrm>
              <a:off x="6316957" y="6351571"/>
              <a:ext cx="2856819" cy="506015"/>
            </a:xfrm>
            <a:custGeom>
              <a:avLst/>
              <a:gdLst/>
              <a:ahLst/>
              <a:cxnLst/>
              <a:rect l="l" t="t" r="r" b="b"/>
              <a:pathLst>
                <a:path w="2856819" h="506015" extrusionOk="0">
                  <a:moveTo>
                    <a:pt x="0" y="506429"/>
                  </a:moveTo>
                  <a:lnTo>
                    <a:pt x="2856819" y="506429"/>
                  </a:lnTo>
                  <a:lnTo>
                    <a:pt x="2856819" y="0"/>
                  </a:lnTo>
                  <a:lnTo>
                    <a:pt x="0" y="503856"/>
                  </a:lnTo>
                  <a:lnTo>
                    <a:pt x="0" y="50642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7306428" y="5250656"/>
              <a:ext cx="1434361" cy="253007"/>
            </a:xfrm>
            <a:custGeom>
              <a:avLst/>
              <a:gdLst/>
              <a:ahLst/>
              <a:cxnLst/>
              <a:rect l="l" t="t" r="r" b="b"/>
              <a:pathLst>
                <a:path w="1434361" h="253007" extrusionOk="0">
                  <a:moveTo>
                    <a:pt x="481099" y="0"/>
                  </a:moveTo>
                  <a:lnTo>
                    <a:pt x="0" y="84851"/>
                  </a:lnTo>
                  <a:lnTo>
                    <a:pt x="0" y="253027"/>
                  </a:lnTo>
                  <a:lnTo>
                    <a:pt x="1434642" y="0"/>
                  </a:lnTo>
                  <a:lnTo>
                    <a:pt x="481099"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316957" y="6512738"/>
              <a:ext cx="989471" cy="342304"/>
            </a:xfrm>
            <a:custGeom>
              <a:avLst/>
              <a:gdLst/>
              <a:ahLst/>
              <a:cxnLst/>
              <a:rect l="l" t="t" r="r" b="b"/>
              <a:pathLst>
                <a:path w="989471" h="342304" extrusionOk="0">
                  <a:moveTo>
                    <a:pt x="0" y="174513"/>
                  </a:moveTo>
                  <a:lnTo>
                    <a:pt x="0" y="342688"/>
                  </a:lnTo>
                  <a:lnTo>
                    <a:pt x="989471" y="168176"/>
                  </a:lnTo>
                  <a:lnTo>
                    <a:pt x="989471" y="0"/>
                  </a:lnTo>
                  <a:lnTo>
                    <a:pt x="0" y="174513"/>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8885118" y="6183395"/>
              <a:ext cx="288657" cy="218777"/>
            </a:xfrm>
            <a:custGeom>
              <a:avLst/>
              <a:gdLst/>
              <a:ahLst/>
              <a:cxnLst/>
              <a:rect l="l" t="t" r="r" b="b"/>
              <a:pathLst>
                <a:path w="288657" h="218777" extrusionOk="0">
                  <a:moveTo>
                    <a:pt x="288658" y="0"/>
                  </a:moveTo>
                  <a:lnTo>
                    <a:pt x="0" y="50911"/>
                  </a:lnTo>
                  <a:lnTo>
                    <a:pt x="0" y="219087"/>
                  </a:lnTo>
                  <a:lnTo>
                    <a:pt x="288658" y="168176"/>
                  </a:lnTo>
                  <a:lnTo>
                    <a:pt x="288658"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6316957" y="6431950"/>
              <a:ext cx="493991" cy="254496"/>
            </a:xfrm>
            <a:custGeom>
              <a:avLst/>
              <a:gdLst/>
              <a:ahLst/>
              <a:cxnLst/>
              <a:rect l="l" t="t" r="r" b="b"/>
              <a:pathLst>
                <a:path w="493991" h="254496" extrusionOk="0">
                  <a:moveTo>
                    <a:pt x="0" y="87125"/>
                  </a:moveTo>
                  <a:lnTo>
                    <a:pt x="0" y="255301"/>
                  </a:lnTo>
                  <a:lnTo>
                    <a:pt x="493992" y="168176"/>
                  </a:lnTo>
                  <a:lnTo>
                    <a:pt x="493992" y="0"/>
                  </a:lnTo>
                  <a:lnTo>
                    <a:pt x="0" y="8712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9029447" y="6015219"/>
              <a:ext cx="144328" cy="193476"/>
            </a:xfrm>
            <a:custGeom>
              <a:avLst/>
              <a:gdLst/>
              <a:ahLst/>
              <a:cxnLst/>
              <a:rect l="l" t="t" r="r" b="b"/>
              <a:pathLst>
                <a:path w="144328" h="193476" extrusionOk="0">
                  <a:moveTo>
                    <a:pt x="144329" y="0"/>
                  </a:moveTo>
                  <a:lnTo>
                    <a:pt x="0" y="25456"/>
                  </a:lnTo>
                  <a:lnTo>
                    <a:pt x="0" y="193632"/>
                  </a:lnTo>
                  <a:lnTo>
                    <a:pt x="144329" y="168176"/>
                  </a:lnTo>
                  <a:lnTo>
                    <a:pt x="144329"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8224479" y="5847043"/>
              <a:ext cx="949297" cy="334863"/>
            </a:xfrm>
            <a:custGeom>
              <a:avLst/>
              <a:gdLst/>
              <a:ahLst/>
              <a:cxnLst/>
              <a:rect l="l" t="t" r="r" b="b"/>
              <a:pathLst>
                <a:path w="949297" h="334863" extrusionOk="0">
                  <a:moveTo>
                    <a:pt x="949297" y="0"/>
                  </a:moveTo>
                  <a:lnTo>
                    <a:pt x="0" y="167427"/>
                  </a:lnTo>
                  <a:lnTo>
                    <a:pt x="0" y="335603"/>
                  </a:lnTo>
                  <a:lnTo>
                    <a:pt x="949297" y="168176"/>
                  </a:lnTo>
                  <a:lnTo>
                    <a:pt x="949297"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6677035" y="5840035"/>
              <a:ext cx="629392" cy="278308"/>
            </a:xfrm>
            <a:custGeom>
              <a:avLst/>
              <a:gdLst/>
              <a:ahLst/>
              <a:cxnLst/>
              <a:rect l="l" t="t" r="r" b="b"/>
              <a:pathLst>
                <a:path w="629392" h="278308" extrusionOk="0">
                  <a:moveTo>
                    <a:pt x="0" y="111005"/>
                  </a:moveTo>
                  <a:lnTo>
                    <a:pt x="0" y="279181"/>
                  </a:lnTo>
                  <a:lnTo>
                    <a:pt x="629393" y="168176"/>
                  </a:lnTo>
                  <a:lnTo>
                    <a:pt x="629393" y="0"/>
                  </a:lnTo>
                  <a:lnTo>
                    <a:pt x="0" y="111005"/>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6316957" y="5716734"/>
              <a:ext cx="735035" cy="297656"/>
            </a:xfrm>
            <a:custGeom>
              <a:avLst/>
              <a:gdLst/>
              <a:ahLst/>
              <a:cxnLst/>
              <a:rect l="l" t="t" r="r" b="b"/>
              <a:pathLst>
                <a:path w="735035" h="297656" extrusionOk="0">
                  <a:moveTo>
                    <a:pt x="0" y="129638"/>
                  </a:moveTo>
                  <a:lnTo>
                    <a:pt x="0" y="297814"/>
                  </a:lnTo>
                  <a:lnTo>
                    <a:pt x="735036" y="168176"/>
                  </a:lnTo>
                  <a:lnTo>
                    <a:pt x="735036" y="0"/>
                  </a:lnTo>
                  <a:lnTo>
                    <a:pt x="0" y="129638"/>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8703591" y="5342516"/>
              <a:ext cx="470184" cy="250031"/>
            </a:xfrm>
            <a:custGeom>
              <a:avLst/>
              <a:gdLst/>
              <a:ahLst/>
              <a:cxnLst/>
              <a:rect l="l" t="t" r="r" b="b"/>
              <a:pathLst>
                <a:path w="470184" h="250031" extrusionOk="0">
                  <a:moveTo>
                    <a:pt x="470185" y="0"/>
                  </a:moveTo>
                  <a:lnTo>
                    <a:pt x="0" y="82927"/>
                  </a:lnTo>
                  <a:lnTo>
                    <a:pt x="0" y="251103"/>
                  </a:lnTo>
                  <a:lnTo>
                    <a:pt x="470185" y="168176"/>
                  </a:lnTo>
                  <a:lnTo>
                    <a:pt x="470185"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5" name="Google Shape;135;p12"/>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2CA388"/>
            </a:gs>
            <a:gs pos="100000">
              <a:srgbClr val="A6D683"/>
            </a:gs>
          </a:gsLst>
          <a:lin ang="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00"/>
            <a:ext cx="5486400" cy="1814400"/>
          </a:xfrm>
          <a:prstGeom prst="rect">
            <a:avLst/>
          </a:prstGeom>
          <a:noFill/>
          <a:ln>
            <a:noFill/>
          </a:ln>
          <a:effectLst>
            <a:outerShdw blurRad="28575" dist="9525" dir="5400000" algn="bl" rotWithShape="0">
              <a:srgbClr val="00001A">
                <a:alpha val="15000"/>
              </a:srgbClr>
            </a:outerShdw>
          </a:effectLst>
        </p:spPr>
        <p:txBody>
          <a:bodyPr spcFirstLastPara="1" wrap="square" lIns="0" tIns="0" rIns="0" bIns="0" anchor="ctr" anchorCtr="0"/>
          <a:lstStyle>
            <a:lvl1pPr lvl="0">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1pPr>
            <a:lvl2pPr lvl="1">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2pPr>
            <a:lvl3pPr lvl="2">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3pPr>
            <a:lvl4pPr lvl="3">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4pPr>
            <a:lvl5pPr lvl="4">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5pPr>
            <a:lvl6pPr lvl="5">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6pPr>
            <a:lvl7pPr lvl="6">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7pPr>
            <a:lvl8pPr lvl="7">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8pPr>
            <a:lvl9pPr lvl="8">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200400" y="1909300"/>
            <a:ext cx="5486400" cy="2764800"/>
          </a:xfrm>
          <a:prstGeom prst="rect">
            <a:avLst/>
          </a:prstGeom>
          <a:noFill/>
          <a:ln>
            <a:noFill/>
          </a:ln>
        </p:spPr>
        <p:txBody>
          <a:bodyPr spcFirstLastPara="1" wrap="square" lIns="0" tIns="0" rIns="0" bIns="0" anchor="t" anchorCtr="0"/>
          <a:lstStyle>
            <a:lvl1pPr marL="457200" lvl="0" indent="-381000">
              <a:lnSpc>
                <a:spcPct val="115000"/>
              </a:lnSpc>
              <a:spcBef>
                <a:spcPts val="600"/>
              </a:spcBef>
              <a:spcAft>
                <a:spcPts val="0"/>
              </a:spcAft>
              <a:buClr>
                <a:srgbClr val="A6D683"/>
              </a:buClr>
              <a:buSzPts val="2400"/>
              <a:buFont typeface="Chivo"/>
              <a:buChar char="▰"/>
              <a:defRPr sz="2400">
                <a:solidFill>
                  <a:srgbClr val="00001A"/>
                </a:solidFill>
                <a:latin typeface="Chivo"/>
                <a:ea typeface="Chivo"/>
                <a:cs typeface="Chivo"/>
                <a:sym typeface="Chivo"/>
              </a:defRPr>
            </a:lvl1pPr>
            <a:lvl2pPr marL="914400" lvl="1"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2pPr>
            <a:lvl3pPr marL="1371600" lvl="2"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3pPr>
            <a:lvl4pPr marL="1828800" lvl="3"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4pPr>
            <a:lvl5pPr marL="2286000" lvl="4"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5pPr>
            <a:lvl6pPr marL="2743200" lvl="5"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6pPr>
            <a:lvl7pPr marL="3200400" lvl="6"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7pPr>
            <a:lvl8pPr marL="3657600" lvl="7"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8pPr>
            <a:lvl9pPr marL="4114800" lvl="8"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9pPr>
          </a:lstStyle>
          <a:p>
            <a:endParaRPr/>
          </a:p>
        </p:txBody>
      </p:sp>
      <p:sp>
        <p:nvSpPr>
          <p:cNvPr id="8" name="Google Shape;8;p1"/>
          <p:cNvSpPr txBox="1">
            <a:spLocks noGrp="1"/>
          </p:cNvSpPr>
          <p:nvPr>
            <p:ph type="sldNum" idx="12"/>
          </p:nvPr>
        </p:nvSpPr>
        <p:spPr>
          <a:xfrm>
            <a:off x="259225" y="4674100"/>
            <a:ext cx="481500" cy="245100"/>
          </a:xfrm>
          <a:prstGeom prst="rect">
            <a:avLst/>
          </a:prstGeom>
          <a:noFill/>
          <a:ln>
            <a:noFill/>
          </a:ln>
        </p:spPr>
        <p:txBody>
          <a:bodyPr spcFirstLastPara="1" wrap="square" lIns="0" tIns="0" rIns="0" bIns="0" anchor="b" anchorCtr="0">
            <a:noAutofit/>
          </a:bodyPr>
          <a:lstStyle>
            <a:lvl1pPr lvl="0">
              <a:buNone/>
              <a:defRPr sz="1200">
                <a:solidFill>
                  <a:srgbClr val="9EB3C2"/>
                </a:solidFill>
                <a:latin typeface="Chivo"/>
                <a:ea typeface="Chivo"/>
                <a:cs typeface="Chivo"/>
                <a:sym typeface="Chivo"/>
              </a:defRPr>
            </a:lvl1pPr>
            <a:lvl2pPr lvl="1">
              <a:buNone/>
              <a:defRPr sz="1200">
                <a:solidFill>
                  <a:srgbClr val="9EB3C2"/>
                </a:solidFill>
                <a:latin typeface="Chivo"/>
                <a:ea typeface="Chivo"/>
                <a:cs typeface="Chivo"/>
                <a:sym typeface="Chivo"/>
              </a:defRPr>
            </a:lvl2pPr>
            <a:lvl3pPr lvl="2">
              <a:buNone/>
              <a:defRPr sz="1200">
                <a:solidFill>
                  <a:srgbClr val="9EB3C2"/>
                </a:solidFill>
                <a:latin typeface="Chivo"/>
                <a:ea typeface="Chivo"/>
                <a:cs typeface="Chivo"/>
                <a:sym typeface="Chivo"/>
              </a:defRPr>
            </a:lvl3pPr>
            <a:lvl4pPr lvl="3">
              <a:buNone/>
              <a:defRPr sz="1200">
                <a:solidFill>
                  <a:srgbClr val="9EB3C2"/>
                </a:solidFill>
                <a:latin typeface="Chivo"/>
                <a:ea typeface="Chivo"/>
                <a:cs typeface="Chivo"/>
                <a:sym typeface="Chivo"/>
              </a:defRPr>
            </a:lvl4pPr>
            <a:lvl5pPr lvl="4">
              <a:buNone/>
              <a:defRPr sz="1200">
                <a:solidFill>
                  <a:srgbClr val="9EB3C2"/>
                </a:solidFill>
                <a:latin typeface="Chivo"/>
                <a:ea typeface="Chivo"/>
                <a:cs typeface="Chivo"/>
                <a:sym typeface="Chivo"/>
              </a:defRPr>
            </a:lvl5pPr>
            <a:lvl6pPr lvl="5">
              <a:buNone/>
              <a:defRPr sz="1200">
                <a:solidFill>
                  <a:srgbClr val="9EB3C2"/>
                </a:solidFill>
                <a:latin typeface="Chivo"/>
                <a:ea typeface="Chivo"/>
                <a:cs typeface="Chivo"/>
                <a:sym typeface="Chivo"/>
              </a:defRPr>
            </a:lvl6pPr>
            <a:lvl7pPr lvl="6">
              <a:buNone/>
              <a:defRPr sz="1200">
                <a:solidFill>
                  <a:srgbClr val="9EB3C2"/>
                </a:solidFill>
                <a:latin typeface="Chivo"/>
                <a:ea typeface="Chivo"/>
                <a:cs typeface="Chivo"/>
                <a:sym typeface="Chivo"/>
              </a:defRPr>
            </a:lvl7pPr>
            <a:lvl8pPr lvl="7">
              <a:buNone/>
              <a:defRPr sz="1200">
                <a:solidFill>
                  <a:srgbClr val="9EB3C2"/>
                </a:solidFill>
                <a:latin typeface="Chivo"/>
                <a:ea typeface="Chivo"/>
                <a:cs typeface="Chivo"/>
                <a:sym typeface="Chivo"/>
              </a:defRPr>
            </a:lvl8pPr>
            <a:lvl9pPr lvl="8">
              <a:buNone/>
              <a:defRPr sz="1200">
                <a:solidFill>
                  <a:srgbClr val="9EB3C2"/>
                </a:solidFill>
                <a:latin typeface="Chivo"/>
                <a:ea typeface="Chivo"/>
                <a:cs typeface="Chivo"/>
                <a:sym typeface="Chivo"/>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7"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3"/>
          <p:cNvSpPr txBox="1">
            <a:spLocks noGrp="1"/>
          </p:cNvSpPr>
          <p:nvPr>
            <p:ph type="ctrTitle"/>
          </p:nvPr>
        </p:nvSpPr>
        <p:spPr>
          <a:xfrm>
            <a:off x="457200" y="799275"/>
            <a:ext cx="5486400" cy="3182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Scrap-Vend</a:t>
            </a:r>
            <a:endParaRPr dirty="0"/>
          </a:p>
        </p:txBody>
      </p:sp>
      <p:sp>
        <p:nvSpPr>
          <p:cNvPr id="2" name="TextBox 1"/>
          <p:cNvSpPr txBox="1"/>
          <p:nvPr/>
        </p:nvSpPr>
        <p:spPr>
          <a:xfrm>
            <a:off x="6477000" y="3638550"/>
            <a:ext cx="2036135" cy="1415772"/>
          </a:xfrm>
          <a:prstGeom prst="rect">
            <a:avLst/>
          </a:prstGeom>
          <a:noFill/>
        </p:spPr>
        <p:txBody>
          <a:bodyPr wrap="none" rtlCol="0">
            <a:spAutoFit/>
          </a:bodyPr>
          <a:lstStyle/>
          <a:p>
            <a:r>
              <a:rPr lang="en-US" sz="1600" b="1" dirty="0" smtClean="0">
                <a:solidFill>
                  <a:schemeClr val="accent3">
                    <a:lumMod val="50000"/>
                  </a:schemeClr>
                </a:solidFill>
                <a:latin typeface="Adobe Hebrew" pitchFamily="18" charset="-79"/>
                <a:ea typeface="Adobe Kaiti Std R" pitchFamily="18" charset="-128"/>
                <a:cs typeface="Adobe Hebrew" pitchFamily="18" charset="-79"/>
              </a:rPr>
              <a:t>TEAM MEMBERS</a:t>
            </a:r>
            <a:endParaRPr lang="en-US" sz="1600" b="1" dirty="0">
              <a:solidFill>
                <a:schemeClr val="accent3">
                  <a:lumMod val="50000"/>
                </a:schemeClr>
              </a:solidFill>
              <a:latin typeface="Adobe Hebrew" pitchFamily="18" charset="-79"/>
              <a:ea typeface="Adobe Kaiti Std R" pitchFamily="18" charset="-128"/>
              <a:cs typeface="Adobe Hebrew" pitchFamily="18" charset="-79"/>
            </a:endParaRPr>
          </a:p>
          <a:p>
            <a:pPr marL="285750" indent="-285750">
              <a:buFont typeface="Arial" panose="020B0604020202020204" pitchFamily="34" charset="0"/>
              <a:buChar char="•"/>
            </a:pPr>
            <a:r>
              <a:rPr lang="en-US" b="1" dirty="0" smtClean="0">
                <a:solidFill>
                  <a:schemeClr val="accent3">
                    <a:lumMod val="50000"/>
                  </a:schemeClr>
                </a:solidFill>
                <a:latin typeface="Adobe Hebrew" pitchFamily="18" charset="-79"/>
                <a:ea typeface="Adobe Kaiti Std R" pitchFamily="18" charset="-128"/>
                <a:cs typeface="Adobe Hebrew" pitchFamily="18" charset="-79"/>
              </a:rPr>
              <a:t>Mohammad </a:t>
            </a:r>
            <a:r>
              <a:rPr lang="en-US" b="1" dirty="0" err="1">
                <a:solidFill>
                  <a:schemeClr val="accent3">
                    <a:lumMod val="50000"/>
                  </a:schemeClr>
                </a:solidFill>
                <a:latin typeface="Adobe Hebrew" pitchFamily="18" charset="-79"/>
                <a:ea typeface="Adobe Kaiti Std R" pitchFamily="18" charset="-128"/>
                <a:cs typeface="Adobe Hebrew" pitchFamily="18" charset="-79"/>
              </a:rPr>
              <a:t>Noman</a:t>
            </a:r>
            <a:endParaRPr lang="en-US" b="1" dirty="0">
              <a:solidFill>
                <a:schemeClr val="accent3">
                  <a:lumMod val="50000"/>
                </a:schemeClr>
              </a:solidFill>
              <a:latin typeface="Adobe Hebrew" pitchFamily="18" charset="-79"/>
              <a:ea typeface="Adobe Kaiti Std R" pitchFamily="18" charset="-128"/>
              <a:cs typeface="Adobe Hebrew" pitchFamily="18" charset="-79"/>
            </a:endParaRPr>
          </a:p>
          <a:p>
            <a:pPr marL="285750" indent="-285750">
              <a:buFont typeface="Arial" panose="020B0604020202020204" pitchFamily="34" charset="0"/>
              <a:buChar char="•"/>
            </a:pPr>
            <a:r>
              <a:rPr lang="en-US" b="1" dirty="0" err="1" smtClean="0">
                <a:solidFill>
                  <a:schemeClr val="accent3">
                    <a:lumMod val="50000"/>
                  </a:schemeClr>
                </a:solidFill>
                <a:latin typeface="Adobe Hebrew" pitchFamily="18" charset="-79"/>
                <a:ea typeface="Adobe Kaiti Std R" pitchFamily="18" charset="-128"/>
                <a:cs typeface="Adobe Hebrew" pitchFamily="18" charset="-79"/>
              </a:rPr>
              <a:t>Poornima</a:t>
            </a:r>
            <a:r>
              <a:rPr lang="en-US" b="1" dirty="0" smtClean="0">
                <a:solidFill>
                  <a:schemeClr val="accent3">
                    <a:lumMod val="50000"/>
                  </a:schemeClr>
                </a:solidFill>
                <a:latin typeface="Adobe Hebrew" pitchFamily="18" charset="-79"/>
                <a:ea typeface="Adobe Kaiti Std R" pitchFamily="18" charset="-128"/>
                <a:cs typeface="Adobe Hebrew" pitchFamily="18" charset="-79"/>
              </a:rPr>
              <a:t> </a:t>
            </a:r>
            <a:r>
              <a:rPr lang="en-US" b="1" dirty="0" err="1" smtClean="0">
                <a:solidFill>
                  <a:schemeClr val="accent3">
                    <a:lumMod val="50000"/>
                  </a:schemeClr>
                </a:solidFill>
                <a:latin typeface="Adobe Hebrew" pitchFamily="18" charset="-79"/>
                <a:ea typeface="Adobe Kaiti Std R" pitchFamily="18" charset="-128"/>
                <a:cs typeface="Adobe Hebrew" pitchFamily="18" charset="-79"/>
              </a:rPr>
              <a:t>Varshney</a:t>
            </a:r>
            <a:endParaRPr lang="en-US" b="1" dirty="0" smtClean="0">
              <a:solidFill>
                <a:schemeClr val="accent3">
                  <a:lumMod val="50000"/>
                </a:schemeClr>
              </a:solidFill>
              <a:latin typeface="Adobe Hebrew" pitchFamily="18" charset="-79"/>
              <a:ea typeface="Adobe Kaiti Std R" pitchFamily="18" charset="-128"/>
              <a:cs typeface="Adobe Hebrew" pitchFamily="18" charset="-79"/>
            </a:endParaRPr>
          </a:p>
          <a:p>
            <a:pPr marL="285750" indent="-285750">
              <a:buFont typeface="Arial" panose="020B0604020202020204" pitchFamily="34" charset="0"/>
              <a:buChar char="•"/>
            </a:pPr>
            <a:r>
              <a:rPr lang="en-US" b="1" dirty="0" err="1" smtClean="0">
                <a:solidFill>
                  <a:schemeClr val="accent3">
                    <a:lumMod val="50000"/>
                  </a:schemeClr>
                </a:solidFill>
                <a:latin typeface="Adobe Hebrew" pitchFamily="18" charset="-79"/>
                <a:ea typeface="Adobe Kaiti Std R" pitchFamily="18" charset="-128"/>
                <a:cs typeface="Adobe Hebrew" pitchFamily="18" charset="-79"/>
              </a:rPr>
              <a:t>Aishwarya</a:t>
            </a:r>
            <a:r>
              <a:rPr lang="en-US" b="1" dirty="0" smtClean="0">
                <a:solidFill>
                  <a:schemeClr val="accent3">
                    <a:lumMod val="50000"/>
                  </a:schemeClr>
                </a:solidFill>
                <a:latin typeface="Adobe Hebrew" pitchFamily="18" charset="-79"/>
                <a:ea typeface="Adobe Kaiti Std R" pitchFamily="18" charset="-128"/>
                <a:cs typeface="Adobe Hebrew" pitchFamily="18" charset="-79"/>
              </a:rPr>
              <a:t> </a:t>
            </a:r>
            <a:r>
              <a:rPr lang="en-US" b="1" dirty="0" err="1">
                <a:solidFill>
                  <a:schemeClr val="accent3">
                    <a:lumMod val="50000"/>
                  </a:schemeClr>
                </a:solidFill>
                <a:latin typeface="Adobe Hebrew" pitchFamily="18" charset="-79"/>
                <a:ea typeface="Adobe Kaiti Std R" pitchFamily="18" charset="-128"/>
                <a:cs typeface="Adobe Hebrew" pitchFamily="18" charset="-79"/>
              </a:rPr>
              <a:t>Phulwani</a:t>
            </a:r>
            <a:endParaRPr lang="en-US" b="1" dirty="0">
              <a:solidFill>
                <a:schemeClr val="accent3">
                  <a:lumMod val="50000"/>
                </a:schemeClr>
              </a:solidFill>
              <a:latin typeface="Adobe Hebrew" pitchFamily="18" charset="-79"/>
              <a:ea typeface="Adobe Kaiti Std R" pitchFamily="18" charset="-128"/>
              <a:cs typeface="Adobe Hebrew" pitchFamily="18" charset="-79"/>
            </a:endParaRPr>
          </a:p>
          <a:p>
            <a:pPr marL="285750" indent="-285750">
              <a:buFont typeface="Arial" panose="020B0604020202020204" pitchFamily="34" charset="0"/>
              <a:buChar char="•"/>
            </a:pPr>
            <a:r>
              <a:rPr lang="en-US" b="1" dirty="0" err="1" smtClean="0">
                <a:solidFill>
                  <a:schemeClr val="accent3">
                    <a:lumMod val="50000"/>
                  </a:schemeClr>
                </a:solidFill>
                <a:latin typeface="Adobe Hebrew" pitchFamily="18" charset="-79"/>
                <a:ea typeface="Adobe Kaiti Std R" pitchFamily="18" charset="-128"/>
                <a:cs typeface="Adobe Hebrew" pitchFamily="18" charset="-79"/>
              </a:rPr>
              <a:t>Saif</a:t>
            </a:r>
            <a:r>
              <a:rPr lang="en-US" b="1" dirty="0" smtClean="0">
                <a:solidFill>
                  <a:schemeClr val="accent3">
                    <a:lumMod val="50000"/>
                  </a:schemeClr>
                </a:solidFill>
                <a:latin typeface="Adobe Hebrew" pitchFamily="18" charset="-79"/>
                <a:ea typeface="Adobe Kaiti Std R" pitchFamily="18" charset="-128"/>
                <a:cs typeface="Adobe Hebrew" pitchFamily="18" charset="-79"/>
              </a:rPr>
              <a:t> </a:t>
            </a:r>
            <a:r>
              <a:rPr lang="en-US" b="1" dirty="0">
                <a:solidFill>
                  <a:schemeClr val="accent3">
                    <a:lumMod val="50000"/>
                  </a:schemeClr>
                </a:solidFill>
                <a:latin typeface="Adobe Hebrew" pitchFamily="18" charset="-79"/>
                <a:ea typeface="Adobe Kaiti Std R" pitchFamily="18" charset="-128"/>
                <a:cs typeface="Adobe Hebrew" pitchFamily="18" charset="-79"/>
              </a:rPr>
              <a:t>Ali</a:t>
            </a:r>
          </a:p>
          <a:p>
            <a:endParaRPr lang="en-US" b="1" dirty="0"/>
          </a:p>
        </p:txBody>
      </p:sp>
      <p:sp>
        <p:nvSpPr>
          <p:cNvPr id="3" name="TextBox 2"/>
          <p:cNvSpPr txBox="1"/>
          <p:nvPr/>
        </p:nvSpPr>
        <p:spPr>
          <a:xfrm>
            <a:off x="457200" y="3792438"/>
            <a:ext cx="1465466" cy="553998"/>
          </a:xfrm>
          <a:prstGeom prst="rect">
            <a:avLst/>
          </a:prstGeom>
          <a:noFill/>
        </p:spPr>
        <p:txBody>
          <a:bodyPr wrap="none" rtlCol="0">
            <a:spAutoFit/>
          </a:bodyPr>
          <a:lstStyle/>
          <a:p>
            <a:r>
              <a:rPr lang="en-US" sz="1600" dirty="0" smtClean="0">
                <a:solidFill>
                  <a:schemeClr val="bg1"/>
                </a:solidFill>
                <a:latin typeface="Adobe Garamond Pro Bold" pitchFamily="18" charset="0"/>
              </a:rPr>
              <a:t>Guided By</a:t>
            </a:r>
            <a:r>
              <a:rPr lang="en-US" dirty="0" smtClean="0">
                <a:solidFill>
                  <a:schemeClr val="bg1"/>
                </a:solidFill>
                <a:latin typeface="Adobe Garamond Pro Bold" pitchFamily="18" charset="0"/>
              </a:rPr>
              <a:t>:</a:t>
            </a:r>
          </a:p>
          <a:p>
            <a:r>
              <a:rPr lang="en-US" dirty="0" smtClean="0">
                <a:solidFill>
                  <a:schemeClr val="bg1"/>
                </a:solidFill>
                <a:latin typeface="Adobe Garamond Pro Bold" pitchFamily="18" charset="0"/>
              </a:rPr>
              <a:t>Mrs. </a:t>
            </a:r>
            <a:r>
              <a:rPr lang="en-US" dirty="0" err="1" smtClean="0">
                <a:solidFill>
                  <a:schemeClr val="bg1"/>
                </a:solidFill>
                <a:latin typeface="Adobe Garamond Pro Bold" pitchFamily="18" charset="0"/>
              </a:rPr>
              <a:t>Rozy</a:t>
            </a:r>
            <a:r>
              <a:rPr lang="en-US" dirty="0" smtClean="0">
                <a:solidFill>
                  <a:schemeClr val="bg1"/>
                </a:solidFill>
                <a:latin typeface="Adobe Garamond Pro Bold" pitchFamily="18" charset="0"/>
              </a:rPr>
              <a:t> </a:t>
            </a:r>
            <a:r>
              <a:rPr lang="en-US" dirty="0" err="1" smtClean="0">
                <a:solidFill>
                  <a:schemeClr val="bg1"/>
                </a:solidFill>
                <a:latin typeface="Adobe Garamond Pro Bold" pitchFamily="18" charset="0"/>
              </a:rPr>
              <a:t>Verma</a:t>
            </a:r>
            <a:endParaRPr lang="en-US" dirty="0">
              <a:solidFill>
                <a:schemeClr val="bg1"/>
              </a:solidFill>
              <a:latin typeface="Adobe Garamond Pro Bold"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8" name="Google Shape;378;p36"/>
          <p:cNvSpPr txBox="1">
            <a:spLocks noGrp="1"/>
          </p:cNvSpPr>
          <p:nvPr>
            <p:ph type="sldNum" idx="12"/>
          </p:nvPr>
        </p:nvSpPr>
        <p:spPr>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10</a:t>
            </a:fld>
            <a:endParaRPr/>
          </a:p>
        </p:txBody>
      </p:sp>
      <p:sp>
        <p:nvSpPr>
          <p:cNvPr id="376" name="Google Shape;376;p36"/>
          <p:cNvSpPr txBox="1">
            <a:spLocks noGrp="1"/>
          </p:cNvSpPr>
          <p:nvPr>
            <p:ph type="title" idx="4294967295"/>
          </p:nvPr>
        </p:nvSpPr>
        <p:spPr>
          <a:xfrm>
            <a:off x="0" y="0"/>
            <a:ext cx="5486400" cy="81915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	Logical Database</a:t>
            </a:r>
            <a:endParaRPr dirty="0"/>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5429"/>
          <a:stretch/>
        </p:blipFill>
        <p:spPr>
          <a:xfrm>
            <a:off x="267854" y="94660"/>
            <a:ext cx="8647545" cy="4954179"/>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6" name="Google Shape;386;p37"/>
          <p:cNvSpPr txBox="1">
            <a:spLocks noGrp="1"/>
          </p:cNvSpPr>
          <p:nvPr>
            <p:ph type="sldNum" idx="12"/>
          </p:nvPr>
        </p:nvSpPr>
        <p:spPr>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t>11</a:t>
            </a:fld>
            <a:endParaRPr/>
          </a:p>
        </p:txBody>
      </p:sp>
      <p:sp>
        <p:nvSpPr>
          <p:cNvPr id="383" name="Google Shape;383;p37"/>
          <p:cNvSpPr txBox="1">
            <a:spLocks noGrp="1"/>
          </p:cNvSpPr>
          <p:nvPr>
            <p:ph type="title" idx="4294967295"/>
          </p:nvPr>
        </p:nvSpPr>
        <p:spPr>
          <a:xfrm>
            <a:off x="0" y="0"/>
            <a:ext cx="5486400" cy="89535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 </a:t>
            </a:r>
            <a:r>
              <a:rPr lang="en" dirty="0" smtClean="0"/>
              <a:t>   Technologies to be Use</a:t>
            </a:r>
            <a:endParaRPr dirty="0"/>
          </a:p>
        </p:txBody>
      </p:sp>
      <p:sp>
        <p:nvSpPr>
          <p:cNvPr id="2" name="Text Placeholder 1"/>
          <p:cNvSpPr>
            <a:spLocks noGrp="1"/>
          </p:cNvSpPr>
          <p:nvPr>
            <p:ph type="body" idx="4294967295"/>
          </p:nvPr>
        </p:nvSpPr>
        <p:spPr>
          <a:xfrm>
            <a:off x="3657600" y="1733550"/>
            <a:ext cx="5486400" cy="2940050"/>
          </a:xfrm>
        </p:spPr>
        <p:txBody>
          <a:bodyPr/>
          <a:lstStyle/>
          <a:p>
            <a:r>
              <a:rPr lang="en-US" dirty="0" smtClean="0"/>
              <a:t>HTML</a:t>
            </a:r>
          </a:p>
          <a:p>
            <a:r>
              <a:rPr lang="en-US" dirty="0" smtClean="0"/>
              <a:t>CSS</a:t>
            </a:r>
          </a:p>
          <a:p>
            <a:r>
              <a:rPr lang="en-US" dirty="0" smtClean="0"/>
              <a:t>JavaScript</a:t>
            </a:r>
          </a:p>
          <a:p>
            <a:r>
              <a:rPr lang="en-US" dirty="0" err="1" smtClean="0"/>
              <a:t>Php</a:t>
            </a:r>
            <a:endParaRPr lang="en-US" dirty="0" smtClean="0"/>
          </a:p>
          <a:p>
            <a:r>
              <a:rPr lang="en-US" dirty="0" err="1" smtClean="0"/>
              <a:t>MySql</a:t>
            </a:r>
            <a:r>
              <a:rPr lang="en-US" dirty="0"/>
              <a:t/>
            </a:r>
            <a:br>
              <a:rPr lang="en-US" dirty="0"/>
            </a:br>
            <a:endParaRPr lang="en-US"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EB3C2"/>
        </a:solidFill>
        <a:effectLst/>
      </p:bgPr>
    </p:bg>
    <p:spTree>
      <p:nvGrpSpPr>
        <p:cNvPr id="1" name="Shape 390"/>
        <p:cNvGrpSpPr/>
        <p:nvPr/>
      </p:nvGrpSpPr>
      <p:grpSpPr>
        <a:xfrm>
          <a:off x="0" y="0"/>
          <a:ext cx="0" cy="0"/>
          <a:chOff x="0" y="0"/>
          <a:chExt cx="0" cy="0"/>
        </a:xfrm>
      </p:grpSpPr>
      <p:sp>
        <p:nvSpPr>
          <p:cNvPr id="2" name="Title 1"/>
          <p:cNvSpPr>
            <a:spLocks noGrp="1"/>
          </p:cNvSpPr>
          <p:nvPr>
            <p:ph type="title"/>
          </p:nvPr>
        </p:nvSpPr>
        <p:spPr>
          <a:xfrm>
            <a:off x="457200" y="133350"/>
            <a:ext cx="5486400" cy="1447800"/>
          </a:xfrm>
        </p:spPr>
        <p:txBody>
          <a:bodyPr/>
          <a:lstStyle/>
          <a:p>
            <a:r>
              <a:rPr lang="en-US" dirty="0" smtClean="0"/>
              <a:t>References</a:t>
            </a:r>
            <a:endParaRPr lang="en-US" dirty="0"/>
          </a:p>
        </p:txBody>
      </p:sp>
      <p:sp>
        <p:nvSpPr>
          <p:cNvPr id="3" name="Text Placeholder 2"/>
          <p:cNvSpPr>
            <a:spLocks noGrp="1"/>
          </p:cNvSpPr>
          <p:nvPr>
            <p:ph type="body" idx="1"/>
          </p:nvPr>
        </p:nvSpPr>
        <p:spPr>
          <a:xfrm>
            <a:off x="1066800" y="1885950"/>
            <a:ext cx="7467600" cy="2764800"/>
          </a:xfrm>
        </p:spPr>
        <p:txBody>
          <a:bodyPr/>
          <a:lstStyle/>
          <a:p>
            <a:pPr marL="76200" indent="0">
              <a:buNone/>
            </a:pPr>
            <a:r>
              <a:rPr lang="en-US" sz="1200" dirty="0" smtClean="0">
                <a:solidFill>
                  <a:schemeClr val="accent1">
                    <a:lumMod val="60000"/>
                    <a:lumOff val="40000"/>
                  </a:schemeClr>
                </a:solidFill>
              </a:rPr>
              <a:t>[1] </a:t>
            </a:r>
            <a:r>
              <a:rPr lang="en-US" sz="1200" dirty="0" smtClean="0"/>
              <a:t>	</a:t>
            </a:r>
            <a:r>
              <a:rPr lang="en-US" sz="1200" dirty="0" smtClean="0"/>
              <a:t>https</a:t>
            </a:r>
            <a:r>
              <a:rPr lang="en-US" sz="1200" dirty="0" smtClean="0"/>
              <a:t>://www.Dbdesigner.net (Last accessed on 31/03/2019)</a:t>
            </a:r>
          </a:p>
          <a:p>
            <a:pPr marL="76200" indent="0">
              <a:buNone/>
            </a:pPr>
            <a:r>
              <a:rPr lang="en-US" sz="1200" dirty="0" smtClean="0">
                <a:solidFill>
                  <a:schemeClr val="accent1">
                    <a:lumMod val="60000"/>
                    <a:lumOff val="40000"/>
                  </a:schemeClr>
                </a:solidFill>
              </a:rPr>
              <a:t>[2] </a:t>
            </a:r>
            <a:r>
              <a:rPr lang="en-US" sz="1200" dirty="0" smtClean="0"/>
              <a:t>	https</a:t>
            </a:r>
            <a:r>
              <a:rPr lang="en-US" sz="1200" dirty="0" smtClean="0"/>
              <a:t>://</a:t>
            </a:r>
            <a:r>
              <a:rPr lang="en-US" sz="1200" dirty="0" smtClean="0"/>
              <a:t>www.comentum.com/guide-to-web-application-development.html </a:t>
            </a:r>
            <a:r>
              <a:rPr lang="en-US" sz="1200" dirty="0" smtClean="0"/>
              <a:t>(Last accessed </a:t>
            </a:r>
            <a:r>
              <a:rPr lang="en-US" sz="1200" dirty="0" smtClean="0"/>
              <a:t>	on </a:t>
            </a:r>
            <a:r>
              <a:rPr lang="en-US" sz="1200" dirty="0" smtClean="0"/>
              <a:t>01/04/2019)</a:t>
            </a:r>
          </a:p>
          <a:p>
            <a:pPr marL="76200" indent="0">
              <a:buNone/>
            </a:pPr>
            <a:r>
              <a:rPr lang="en-US" sz="1200" dirty="0" smtClean="0">
                <a:solidFill>
                  <a:schemeClr val="accent1">
                    <a:lumMod val="60000"/>
                    <a:lumOff val="40000"/>
                  </a:schemeClr>
                </a:solidFill>
              </a:rPr>
              <a:t>[3]</a:t>
            </a:r>
            <a:r>
              <a:rPr lang="en-US" sz="1200" dirty="0" smtClean="0"/>
              <a:t>	</a:t>
            </a:r>
            <a:r>
              <a:rPr lang="en-US" sz="1200" dirty="0" smtClean="0"/>
              <a:t>https</a:t>
            </a:r>
            <a:r>
              <a:rPr lang="en-US" sz="1200" dirty="0"/>
              <a:t>://www.geeksforgeeks.org/html-tutorials</a:t>
            </a:r>
            <a:r>
              <a:rPr lang="en-US" sz="1200" dirty="0" smtClean="0"/>
              <a:t>/ </a:t>
            </a:r>
            <a:r>
              <a:rPr lang="en-US" sz="1200" dirty="0"/>
              <a:t>(Last accessed on 31/03/2019)</a:t>
            </a:r>
          </a:p>
          <a:p>
            <a:pPr marL="76200" indent="0">
              <a:buNone/>
            </a:pPr>
            <a:r>
              <a:rPr lang="en-US" sz="1200" dirty="0" smtClean="0">
                <a:solidFill>
                  <a:schemeClr val="accent1">
                    <a:lumMod val="60000"/>
                    <a:lumOff val="40000"/>
                  </a:schemeClr>
                </a:solidFill>
              </a:rPr>
              <a:t>[4]</a:t>
            </a:r>
            <a:r>
              <a:rPr lang="en-US" sz="1200" dirty="0" smtClean="0"/>
              <a:t>	https</a:t>
            </a:r>
            <a:r>
              <a:rPr lang="en-US" sz="1200" dirty="0"/>
              <a:t>://www.geeksforgeeks.org/css-tutorials</a:t>
            </a:r>
            <a:r>
              <a:rPr lang="en-US" sz="1200" dirty="0" smtClean="0"/>
              <a:t>/  (</a:t>
            </a:r>
            <a:r>
              <a:rPr lang="en-US" sz="1200" dirty="0"/>
              <a:t>Last accessed on 31/03/2019</a:t>
            </a:r>
            <a:r>
              <a:rPr lang="en-US" sz="1200" dirty="0" smtClean="0"/>
              <a:t>)</a:t>
            </a:r>
          </a:p>
          <a:p>
            <a:pPr marL="76200" indent="0">
              <a:buNone/>
            </a:pPr>
            <a:r>
              <a:rPr lang="en-US" sz="1200" dirty="0" smtClean="0">
                <a:solidFill>
                  <a:schemeClr val="accent1">
                    <a:lumMod val="60000"/>
                    <a:lumOff val="40000"/>
                  </a:schemeClr>
                </a:solidFill>
              </a:rPr>
              <a:t>[5]</a:t>
            </a:r>
            <a:r>
              <a:rPr lang="en-US" sz="1200" dirty="0" smtClean="0"/>
              <a:t>	https</a:t>
            </a:r>
            <a:r>
              <a:rPr lang="en-US" sz="1200" dirty="0"/>
              <a:t>://</a:t>
            </a:r>
            <a:r>
              <a:rPr lang="en-US" sz="1200" dirty="0" smtClean="0"/>
              <a:t>www.w3schools.com/html/default.asp </a:t>
            </a:r>
            <a:r>
              <a:rPr lang="en-US" sz="1200" dirty="0"/>
              <a:t>(Last accessed on 31/03/2019</a:t>
            </a:r>
            <a:r>
              <a:rPr lang="en-US" sz="1200" dirty="0" smtClean="0"/>
              <a:t>)</a:t>
            </a:r>
          </a:p>
          <a:p>
            <a:pPr marL="76200" indent="0">
              <a:buNone/>
            </a:pPr>
            <a:r>
              <a:rPr lang="en-US" sz="1200" dirty="0" smtClean="0">
                <a:solidFill>
                  <a:schemeClr val="accent1">
                    <a:lumMod val="60000"/>
                    <a:lumOff val="40000"/>
                  </a:schemeClr>
                </a:solidFill>
              </a:rPr>
              <a:t>[6] </a:t>
            </a:r>
            <a:r>
              <a:rPr lang="en-US" sz="1200" dirty="0" smtClean="0"/>
              <a:t>	</a:t>
            </a:r>
            <a:r>
              <a:rPr lang="en-US" sz="1200" dirty="0" smtClean="0"/>
              <a:t>https</a:t>
            </a:r>
            <a:r>
              <a:rPr lang="en-US" sz="1200" dirty="0"/>
              <a:t>://</a:t>
            </a:r>
            <a:r>
              <a:rPr lang="en-US" sz="1200" dirty="0" smtClean="0"/>
              <a:t>www.w3schools.com/css/default.asp </a:t>
            </a:r>
            <a:r>
              <a:rPr lang="en-US" sz="1200" dirty="0"/>
              <a:t>(Last accessed on 31/03/2019)</a:t>
            </a:r>
          </a:p>
          <a:p>
            <a:pPr marL="76200" indent="0">
              <a:buNone/>
            </a:pPr>
            <a:endParaRPr lang="en-US" sz="1200" dirty="0"/>
          </a:p>
          <a:p>
            <a:pPr marL="76200" indent="0">
              <a:buNone/>
            </a:pPr>
            <a:endParaRPr lang="en-US" sz="1200" dirty="0" smtClean="0"/>
          </a:p>
          <a:p>
            <a:pPr marL="76200" indent="0">
              <a:buNone/>
            </a:pPr>
            <a:endParaRPr lang="en-US" sz="1200" dirty="0" smtClean="0"/>
          </a:p>
        </p:txBody>
      </p:sp>
      <p:sp>
        <p:nvSpPr>
          <p:cNvPr id="675" name="Google Shape;675;p38"/>
          <p:cNvSpPr txBox="1">
            <a:spLocks noGrp="1"/>
          </p:cNvSpPr>
          <p:nvPr>
            <p:ph type="sldNum" idx="12"/>
          </p:nvPr>
        </p:nvSpPr>
        <p:spPr>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t>12</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CONTENTS</a:t>
            </a:r>
            <a:endParaRPr lang="en-US" dirty="0"/>
          </a:p>
        </p:txBody>
      </p:sp>
      <p:sp>
        <p:nvSpPr>
          <p:cNvPr id="6" name="Text Placeholder 5"/>
          <p:cNvSpPr>
            <a:spLocks noGrp="1"/>
          </p:cNvSpPr>
          <p:nvPr>
            <p:ph type="body" idx="1"/>
          </p:nvPr>
        </p:nvSpPr>
        <p:spPr>
          <a:xfrm>
            <a:off x="3200400" y="1733550"/>
            <a:ext cx="5486400" cy="2940550"/>
          </a:xfrm>
        </p:spPr>
        <p:txBody>
          <a:bodyPr/>
          <a:lstStyle/>
          <a:p>
            <a:r>
              <a:rPr lang="en-US" dirty="0" smtClean="0"/>
              <a:t>Introduction</a:t>
            </a:r>
          </a:p>
          <a:p>
            <a:r>
              <a:rPr lang="en-US" dirty="0" smtClean="0"/>
              <a:t>Modules Identified</a:t>
            </a:r>
          </a:p>
          <a:p>
            <a:r>
              <a:rPr lang="en-US" dirty="0" smtClean="0"/>
              <a:t>Flow Graph of Modules</a:t>
            </a:r>
          </a:p>
          <a:p>
            <a:r>
              <a:rPr lang="en-US" dirty="0" smtClean="0"/>
              <a:t>Logical Database</a:t>
            </a:r>
          </a:p>
          <a:p>
            <a:r>
              <a:rPr lang="en-US" dirty="0" smtClean="0"/>
              <a:t>Technologies to be use</a:t>
            </a:r>
          </a:p>
          <a:p>
            <a:r>
              <a:rPr lang="en-US" dirty="0" smtClean="0"/>
              <a:t>References </a:t>
            </a:r>
            <a:endParaRPr lang="en-US" dirty="0"/>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39013908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4"/>
          <p:cNvSpPr txBox="1">
            <a:spLocks noGrp="1"/>
          </p:cNvSpPr>
          <p:nvPr>
            <p:ph type="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Introduction</a:t>
            </a:r>
            <a:endParaRPr dirty="0"/>
          </a:p>
        </p:txBody>
      </p:sp>
      <p:sp>
        <p:nvSpPr>
          <p:cNvPr id="6" name="Text Placeholder 5"/>
          <p:cNvSpPr>
            <a:spLocks noGrp="1"/>
          </p:cNvSpPr>
          <p:nvPr>
            <p:ph type="body" idx="1"/>
          </p:nvPr>
        </p:nvSpPr>
        <p:spPr/>
        <p:txBody>
          <a:bodyPr/>
          <a:lstStyle/>
          <a:p>
            <a:pPr>
              <a:lnSpc>
                <a:spcPct val="120000"/>
              </a:lnSpc>
            </a:pPr>
            <a:r>
              <a:rPr lang="en-US" sz="1400" dirty="0" smtClean="0"/>
              <a:t>The </a:t>
            </a:r>
            <a:r>
              <a:rPr lang="en-US" sz="1400" dirty="0"/>
              <a:t>main purpose of this application is to ensure that all the scrap </a:t>
            </a:r>
            <a:r>
              <a:rPr lang="en-US" sz="1400" dirty="0" smtClean="0"/>
              <a:t>are managed </a:t>
            </a:r>
            <a:r>
              <a:rPr lang="en-US" sz="1400" dirty="0"/>
              <a:t>in such a way that protects both public health and environment by providing an ease to the people so that they can also contribute in the cleanliness of the surroundings without working hard and spending much time.</a:t>
            </a:r>
          </a:p>
          <a:p>
            <a:pPr>
              <a:lnSpc>
                <a:spcPct val="120000"/>
              </a:lnSpc>
            </a:pPr>
            <a:r>
              <a:rPr lang="en-US" sz="1400" dirty="0" smtClean="0"/>
              <a:t>We  </a:t>
            </a:r>
            <a:r>
              <a:rPr lang="en-US" sz="1400" dirty="0"/>
              <a:t>provide the service to collect scrap material  from your location and sell it to the </a:t>
            </a:r>
            <a:r>
              <a:rPr lang="en-US" sz="1400" dirty="0" smtClean="0"/>
              <a:t>recycling companies </a:t>
            </a:r>
            <a:r>
              <a:rPr lang="en-US" sz="1400" dirty="0"/>
              <a:t>with market rates to help both.  </a:t>
            </a:r>
            <a:endParaRPr lang="en-US" sz="1400" dirty="0" smtClean="0"/>
          </a:p>
          <a:p>
            <a:pPr>
              <a:lnSpc>
                <a:spcPct val="120000"/>
              </a:lnSpc>
            </a:pPr>
            <a:endParaRPr lang="en-US" sz="1000" dirty="0"/>
          </a:p>
          <a:p>
            <a:endParaRPr lang="en-US" sz="1000" dirty="0"/>
          </a:p>
        </p:txBody>
      </p:sp>
      <p:sp>
        <p:nvSpPr>
          <p:cNvPr id="149" name="Google Shape;149;p14"/>
          <p:cNvSpPr txBox="1">
            <a:spLocks noGrp="1"/>
          </p:cNvSpPr>
          <p:nvPr>
            <p:ph type="sldNum" idx="12"/>
          </p:nvPr>
        </p:nvSpPr>
        <p:spPr>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6"/>
          <p:cNvSpPr txBox="1">
            <a:spLocks noGrp="1"/>
          </p:cNvSpPr>
          <p:nvPr>
            <p:ph type="title" idx="4294967295"/>
          </p:nvPr>
        </p:nvSpPr>
        <p:spPr>
          <a:xfrm>
            <a:off x="0" y="-19050"/>
            <a:ext cx="5486400" cy="1066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	Modules Identified</a:t>
            </a:r>
            <a:endParaRPr dirty="0"/>
          </a:p>
        </p:txBody>
      </p:sp>
      <p:sp>
        <p:nvSpPr>
          <p:cNvPr id="162" name="Google Shape;162;p16"/>
          <p:cNvSpPr txBox="1">
            <a:spLocks noGrp="1"/>
          </p:cNvSpPr>
          <p:nvPr>
            <p:ph type="body" idx="4294967295"/>
          </p:nvPr>
        </p:nvSpPr>
        <p:spPr>
          <a:xfrm>
            <a:off x="3429000" y="1047750"/>
            <a:ext cx="5715000" cy="3625850"/>
          </a:xfrm>
          <a:prstGeom prst="rect">
            <a:avLst/>
          </a:prstGeom>
        </p:spPr>
        <p:txBody>
          <a:bodyPr spcFirstLastPara="1" wrap="square" lIns="0" tIns="0" rIns="0" bIns="0" anchor="t" anchorCtr="0">
            <a:noAutofit/>
          </a:bodyPr>
          <a:lstStyle/>
          <a:p>
            <a:pPr marL="342900" indent="-342900">
              <a:spcBef>
                <a:spcPts val="0"/>
              </a:spcBef>
            </a:pPr>
            <a:r>
              <a:rPr lang="en-US" dirty="0" smtClean="0"/>
              <a:t>Registration </a:t>
            </a:r>
          </a:p>
          <a:p>
            <a:pPr marL="342900" indent="-342900">
              <a:spcBef>
                <a:spcPts val="0"/>
              </a:spcBef>
            </a:pPr>
            <a:r>
              <a:rPr lang="en-US" dirty="0" smtClean="0"/>
              <a:t>Login</a:t>
            </a:r>
          </a:p>
          <a:p>
            <a:pPr marL="342900" indent="-342900">
              <a:spcBef>
                <a:spcPts val="0"/>
              </a:spcBef>
            </a:pPr>
            <a:r>
              <a:rPr lang="en-US" dirty="0" smtClean="0"/>
              <a:t>Item Details</a:t>
            </a:r>
          </a:p>
          <a:p>
            <a:pPr marL="342900" indent="-342900">
              <a:spcBef>
                <a:spcPts val="0"/>
              </a:spcBef>
            </a:pPr>
            <a:r>
              <a:rPr lang="en-US" dirty="0" smtClean="0"/>
              <a:t>Booking</a:t>
            </a:r>
          </a:p>
          <a:p>
            <a:pPr marL="342900" indent="-342900">
              <a:spcBef>
                <a:spcPts val="0"/>
              </a:spcBef>
            </a:pPr>
            <a:r>
              <a:rPr lang="en-US" dirty="0" smtClean="0"/>
              <a:t>Payment</a:t>
            </a:r>
          </a:p>
          <a:p>
            <a:pPr marL="342900" indent="-342900">
              <a:spcBef>
                <a:spcPts val="0"/>
              </a:spcBef>
            </a:pPr>
            <a:r>
              <a:rPr lang="en-US" dirty="0" smtClean="0"/>
              <a:t>Cancellation</a:t>
            </a:r>
          </a:p>
          <a:p>
            <a:pPr marL="342900" indent="-342900">
              <a:spcBef>
                <a:spcPts val="0"/>
              </a:spcBef>
            </a:pPr>
            <a:r>
              <a:rPr lang="en-US" dirty="0" smtClean="0"/>
              <a:t>Sale </a:t>
            </a:r>
          </a:p>
          <a:p>
            <a:pPr marL="342900" indent="-342900">
              <a:spcBef>
                <a:spcPts val="0"/>
              </a:spcBef>
            </a:pPr>
            <a:r>
              <a:rPr lang="en-US" dirty="0" smtClean="0"/>
              <a:t>Feedback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4"/>
          <p:cNvSpPr/>
          <p:nvPr/>
        </p:nvSpPr>
        <p:spPr>
          <a:xfrm>
            <a:off x="4016025" y="805701"/>
            <a:ext cx="4670928" cy="363637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a:effectLst>
            <a:outerShdw blurRad="57150"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a:off x="4211481" y="998802"/>
            <a:ext cx="4279800" cy="273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Chivo"/>
                <a:ea typeface="Chivo"/>
                <a:cs typeface="Chivo"/>
                <a:sym typeface="Chivo"/>
              </a:rPr>
              <a:t>Place your screenshot here</a:t>
            </a:r>
            <a:endParaRPr sz="1000">
              <a:solidFill>
                <a:srgbClr val="FFFFFF"/>
              </a:solidFill>
              <a:latin typeface="Chivo"/>
              <a:ea typeface="Chivo"/>
              <a:cs typeface="Chivo"/>
              <a:sym typeface="Chivo"/>
            </a:endParaRPr>
          </a:p>
        </p:txBody>
      </p:sp>
      <p:sp>
        <p:nvSpPr>
          <p:cNvPr id="363" name="Google Shape;363;p34"/>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solidFill>
                  <a:srgbClr val="FFFFFF"/>
                </a:solidFill>
              </a:rPr>
              <a:t>5</a:t>
            </a:fld>
            <a:endParaRPr>
              <a:solidFill>
                <a:srgbClr val="FFFFFF"/>
              </a:solidFill>
            </a:endParaRPr>
          </a:p>
        </p:txBody>
      </p:sp>
      <p:sp>
        <p:nvSpPr>
          <p:cNvPr id="364" name="Google Shape;364;p34"/>
          <p:cNvSpPr txBox="1">
            <a:spLocks noGrp="1"/>
          </p:cNvSpPr>
          <p:nvPr>
            <p:ph type="body" idx="4294967295"/>
          </p:nvPr>
        </p:nvSpPr>
        <p:spPr>
          <a:xfrm>
            <a:off x="457200" y="2597909"/>
            <a:ext cx="2743200" cy="11798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US" b="1" dirty="0" smtClean="0">
                <a:solidFill>
                  <a:srgbClr val="FFFFFF"/>
                </a:solidFill>
                <a:latin typeface="Roboto Slab"/>
                <a:ea typeface="Roboto Slab"/>
                <a:cs typeface="Roboto Slab"/>
                <a:sym typeface="Roboto Slab"/>
              </a:rPr>
              <a:t>Home Page</a:t>
            </a:r>
            <a:endParaRPr sz="1800" dirty="0">
              <a:solidFill>
                <a:srgbClr val="FFFFFF"/>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1481" y="998802"/>
            <a:ext cx="4279800" cy="2733000"/>
          </a:xfrm>
          <a:prstGeom prst="rect">
            <a:avLst/>
          </a:prstGeom>
        </p:spPr>
      </p:pic>
      <p:sp>
        <p:nvSpPr>
          <p:cNvPr id="8" name="Google Shape;364;p34"/>
          <p:cNvSpPr txBox="1">
            <a:spLocks/>
          </p:cNvSpPr>
          <p:nvPr/>
        </p:nvSpPr>
        <p:spPr>
          <a:xfrm>
            <a:off x="581890" y="17895"/>
            <a:ext cx="3601881" cy="8382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rgbClr val="A6D683"/>
              </a:buClr>
              <a:buSzPts val="2400"/>
              <a:buFont typeface="Chivo"/>
              <a:buChar char="▰"/>
              <a:defRPr sz="2400" b="0" i="0" u="none" strike="noStrike" cap="none">
                <a:solidFill>
                  <a:srgbClr val="00001A"/>
                </a:solidFill>
                <a:latin typeface="Chivo"/>
                <a:ea typeface="Chivo"/>
                <a:cs typeface="Chivo"/>
                <a:sym typeface="Chivo"/>
              </a:defRPr>
            </a:lvl1pPr>
            <a:lvl2pPr marL="914400" marR="0" lvl="1" indent="-381000" algn="l" rtl="0">
              <a:lnSpc>
                <a:spcPct val="115000"/>
              </a:lnSpc>
              <a:spcBef>
                <a:spcPts val="0"/>
              </a:spcBef>
              <a:spcAft>
                <a:spcPts val="0"/>
              </a:spcAft>
              <a:buClr>
                <a:srgbClr val="9EB3C2"/>
              </a:buClr>
              <a:buSzPts val="2400"/>
              <a:buFont typeface="Chivo"/>
              <a:buChar char="▰"/>
              <a:defRPr sz="2400" b="0" i="0" u="none" strike="noStrike" cap="none">
                <a:solidFill>
                  <a:srgbClr val="00001A"/>
                </a:solidFill>
                <a:latin typeface="Chivo"/>
                <a:ea typeface="Chivo"/>
                <a:cs typeface="Chivo"/>
                <a:sym typeface="Chivo"/>
              </a:defRPr>
            </a:lvl2pPr>
            <a:lvl3pPr marL="1371600" marR="0" lvl="2" indent="-381000" algn="l" rtl="0">
              <a:lnSpc>
                <a:spcPct val="115000"/>
              </a:lnSpc>
              <a:spcBef>
                <a:spcPts val="0"/>
              </a:spcBef>
              <a:spcAft>
                <a:spcPts val="0"/>
              </a:spcAft>
              <a:buClr>
                <a:srgbClr val="9EB3C2"/>
              </a:buClr>
              <a:buSzPts val="2400"/>
              <a:buFont typeface="Chivo"/>
              <a:buChar char="▰"/>
              <a:defRPr sz="2400" b="0" i="0" u="none" strike="noStrike" cap="none">
                <a:solidFill>
                  <a:srgbClr val="00001A"/>
                </a:solidFill>
                <a:latin typeface="Chivo"/>
                <a:ea typeface="Chivo"/>
                <a:cs typeface="Chivo"/>
                <a:sym typeface="Chivo"/>
              </a:defRPr>
            </a:lvl3pPr>
            <a:lvl4pPr marL="1828800" marR="0" lvl="3" indent="-381000" algn="l" rtl="0">
              <a:lnSpc>
                <a:spcPct val="115000"/>
              </a:lnSpc>
              <a:spcBef>
                <a:spcPts val="0"/>
              </a:spcBef>
              <a:spcAft>
                <a:spcPts val="0"/>
              </a:spcAft>
              <a:buClr>
                <a:srgbClr val="9EB3C2"/>
              </a:buClr>
              <a:buSzPts val="2400"/>
              <a:buFont typeface="Chivo"/>
              <a:buChar char="▰"/>
              <a:defRPr sz="2400" b="0" i="0" u="none" strike="noStrike" cap="none">
                <a:solidFill>
                  <a:srgbClr val="00001A"/>
                </a:solidFill>
                <a:latin typeface="Chivo"/>
                <a:ea typeface="Chivo"/>
                <a:cs typeface="Chivo"/>
                <a:sym typeface="Chivo"/>
              </a:defRPr>
            </a:lvl4pPr>
            <a:lvl5pPr marL="2286000" marR="0" lvl="4" indent="-381000" algn="l" rtl="0">
              <a:lnSpc>
                <a:spcPct val="115000"/>
              </a:lnSpc>
              <a:spcBef>
                <a:spcPts val="0"/>
              </a:spcBef>
              <a:spcAft>
                <a:spcPts val="0"/>
              </a:spcAft>
              <a:buClr>
                <a:srgbClr val="9EB3C2"/>
              </a:buClr>
              <a:buSzPts val="2400"/>
              <a:buFont typeface="Chivo"/>
              <a:buChar char="▰"/>
              <a:defRPr sz="2400" b="0" i="0" u="none" strike="noStrike" cap="none">
                <a:solidFill>
                  <a:srgbClr val="00001A"/>
                </a:solidFill>
                <a:latin typeface="Chivo"/>
                <a:ea typeface="Chivo"/>
                <a:cs typeface="Chivo"/>
                <a:sym typeface="Chivo"/>
              </a:defRPr>
            </a:lvl5pPr>
            <a:lvl6pPr marL="2743200" marR="0" lvl="5" indent="-381000" algn="l" rtl="0">
              <a:lnSpc>
                <a:spcPct val="115000"/>
              </a:lnSpc>
              <a:spcBef>
                <a:spcPts val="0"/>
              </a:spcBef>
              <a:spcAft>
                <a:spcPts val="0"/>
              </a:spcAft>
              <a:buClr>
                <a:srgbClr val="9EB3C2"/>
              </a:buClr>
              <a:buSzPts val="2400"/>
              <a:buFont typeface="Chivo"/>
              <a:buChar char="▰"/>
              <a:defRPr sz="2400" b="0" i="0" u="none" strike="noStrike" cap="none">
                <a:solidFill>
                  <a:srgbClr val="00001A"/>
                </a:solidFill>
                <a:latin typeface="Chivo"/>
                <a:ea typeface="Chivo"/>
                <a:cs typeface="Chivo"/>
                <a:sym typeface="Chivo"/>
              </a:defRPr>
            </a:lvl6pPr>
            <a:lvl7pPr marL="3200400" marR="0" lvl="6" indent="-381000" algn="l" rtl="0">
              <a:lnSpc>
                <a:spcPct val="115000"/>
              </a:lnSpc>
              <a:spcBef>
                <a:spcPts val="0"/>
              </a:spcBef>
              <a:spcAft>
                <a:spcPts val="0"/>
              </a:spcAft>
              <a:buClr>
                <a:srgbClr val="9EB3C2"/>
              </a:buClr>
              <a:buSzPts val="2400"/>
              <a:buFont typeface="Chivo"/>
              <a:buChar char="▰"/>
              <a:defRPr sz="2400" b="0" i="0" u="none" strike="noStrike" cap="none">
                <a:solidFill>
                  <a:srgbClr val="00001A"/>
                </a:solidFill>
                <a:latin typeface="Chivo"/>
                <a:ea typeface="Chivo"/>
                <a:cs typeface="Chivo"/>
                <a:sym typeface="Chivo"/>
              </a:defRPr>
            </a:lvl7pPr>
            <a:lvl8pPr marL="3657600" marR="0" lvl="7" indent="-381000" algn="l" rtl="0">
              <a:lnSpc>
                <a:spcPct val="115000"/>
              </a:lnSpc>
              <a:spcBef>
                <a:spcPts val="0"/>
              </a:spcBef>
              <a:spcAft>
                <a:spcPts val="0"/>
              </a:spcAft>
              <a:buClr>
                <a:srgbClr val="9EB3C2"/>
              </a:buClr>
              <a:buSzPts val="2400"/>
              <a:buFont typeface="Chivo"/>
              <a:buChar char="▰"/>
              <a:defRPr sz="2400" b="0" i="0" u="none" strike="noStrike" cap="none">
                <a:solidFill>
                  <a:srgbClr val="00001A"/>
                </a:solidFill>
                <a:latin typeface="Chivo"/>
                <a:ea typeface="Chivo"/>
                <a:cs typeface="Chivo"/>
                <a:sym typeface="Chivo"/>
              </a:defRPr>
            </a:lvl8pPr>
            <a:lvl9pPr marL="4114800" marR="0" lvl="8" indent="-381000" algn="l" rtl="0">
              <a:lnSpc>
                <a:spcPct val="115000"/>
              </a:lnSpc>
              <a:spcBef>
                <a:spcPts val="0"/>
              </a:spcBef>
              <a:spcAft>
                <a:spcPts val="0"/>
              </a:spcAft>
              <a:buClr>
                <a:srgbClr val="9EB3C2"/>
              </a:buClr>
              <a:buSzPts val="2400"/>
              <a:buFont typeface="Chivo"/>
              <a:buChar char="▰"/>
              <a:defRPr sz="2400" b="0" i="0" u="none" strike="noStrike" cap="none">
                <a:solidFill>
                  <a:srgbClr val="00001A"/>
                </a:solidFill>
                <a:latin typeface="Chivo"/>
                <a:ea typeface="Chivo"/>
                <a:cs typeface="Chivo"/>
                <a:sym typeface="Chivo"/>
              </a:defRPr>
            </a:lvl9pPr>
          </a:lstStyle>
          <a:p>
            <a:pPr marL="0" indent="0">
              <a:buFont typeface="Chivo"/>
              <a:buNone/>
            </a:pPr>
            <a:r>
              <a:rPr lang="en-US" b="1" dirty="0" smtClean="0">
                <a:solidFill>
                  <a:srgbClr val="FFFFFF"/>
                </a:solidFill>
                <a:latin typeface="Roboto Slab"/>
                <a:ea typeface="Roboto Slab"/>
                <a:sym typeface="Roboto Slab"/>
              </a:rPr>
              <a:t>Flow Graph of Modules</a:t>
            </a:r>
            <a:endParaRPr lang="en-US" sz="1800" dirty="0">
              <a:solidFill>
                <a:srgbClr val="FFFFFF"/>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4"/>
          <p:cNvSpPr/>
          <p:nvPr/>
        </p:nvSpPr>
        <p:spPr>
          <a:xfrm>
            <a:off x="4016025" y="805701"/>
            <a:ext cx="4670928" cy="363637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a:effectLst>
            <a:outerShdw blurRad="57150"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a:off x="4211481" y="998802"/>
            <a:ext cx="4279800" cy="273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Chivo"/>
                <a:ea typeface="Chivo"/>
                <a:cs typeface="Chivo"/>
                <a:sym typeface="Chivo"/>
              </a:rPr>
              <a:t>Place your screenshot here</a:t>
            </a:r>
            <a:endParaRPr sz="1000">
              <a:solidFill>
                <a:srgbClr val="FFFFFF"/>
              </a:solidFill>
              <a:latin typeface="Chivo"/>
              <a:ea typeface="Chivo"/>
              <a:cs typeface="Chivo"/>
              <a:sym typeface="Chivo"/>
            </a:endParaRPr>
          </a:p>
        </p:txBody>
      </p:sp>
      <p:sp>
        <p:nvSpPr>
          <p:cNvPr id="363" name="Google Shape;363;p34"/>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solidFill>
                  <a:srgbClr val="FFFFFF"/>
                </a:solidFill>
              </a:rPr>
              <a:t>6</a:t>
            </a:fld>
            <a:endParaRPr>
              <a:solidFill>
                <a:srgbClr val="FFFFFF"/>
              </a:solidFill>
            </a:endParaRPr>
          </a:p>
        </p:txBody>
      </p:sp>
      <p:sp>
        <p:nvSpPr>
          <p:cNvPr id="364" name="Google Shape;364;p34"/>
          <p:cNvSpPr txBox="1">
            <a:spLocks noGrp="1"/>
          </p:cNvSpPr>
          <p:nvPr>
            <p:ph type="body" idx="4294967295"/>
          </p:nvPr>
        </p:nvSpPr>
        <p:spPr>
          <a:xfrm>
            <a:off x="457200" y="785750"/>
            <a:ext cx="2743200" cy="35754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US" b="1" dirty="0" smtClean="0">
                <a:solidFill>
                  <a:srgbClr val="FFFFFF"/>
                </a:solidFill>
                <a:latin typeface="Roboto Slab"/>
                <a:ea typeface="Roboto Slab"/>
                <a:sym typeface="Roboto Slab"/>
              </a:rPr>
              <a:t>Item details</a:t>
            </a:r>
          </a:p>
          <a:p>
            <a:pPr marL="0" lvl="0" indent="0" algn="l" rtl="0">
              <a:spcBef>
                <a:spcPts val="600"/>
              </a:spcBef>
              <a:spcAft>
                <a:spcPts val="0"/>
              </a:spcAft>
              <a:buNone/>
            </a:pPr>
            <a:r>
              <a:rPr lang="en-US" b="1" dirty="0" smtClean="0">
                <a:solidFill>
                  <a:srgbClr val="FFFFFF"/>
                </a:solidFill>
                <a:latin typeface="Roboto Slab"/>
                <a:ea typeface="Roboto Slab"/>
                <a:sym typeface="Roboto Slab"/>
              </a:rPr>
              <a:t>(Price List)</a:t>
            </a:r>
            <a:endParaRPr sz="1800" dirty="0">
              <a:solidFill>
                <a:srgbClr val="FFFFFF"/>
              </a:solidFill>
            </a:endParaRPr>
          </a:p>
        </p:txBody>
      </p:sp>
      <p:pic>
        <p:nvPicPr>
          <p:cNvPr id="2050" name="Picture 2" descr="D:\scrapVend\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480" y="998803"/>
            <a:ext cx="4279801" cy="273299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D:\scrapVend\Untitl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481" y="998802"/>
            <a:ext cx="4279800" cy="273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3806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4"/>
          <p:cNvSpPr/>
          <p:nvPr/>
        </p:nvSpPr>
        <p:spPr>
          <a:xfrm>
            <a:off x="4016025" y="805701"/>
            <a:ext cx="4670928" cy="363637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a:effectLst>
            <a:outerShdw blurRad="57150"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a:off x="4211481" y="998802"/>
            <a:ext cx="4279800" cy="273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Chivo"/>
                <a:ea typeface="Chivo"/>
                <a:cs typeface="Chivo"/>
                <a:sym typeface="Chivo"/>
              </a:rPr>
              <a:t>Place your screenshot here</a:t>
            </a:r>
            <a:endParaRPr sz="1000">
              <a:solidFill>
                <a:srgbClr val="FFFFFF"/>
              </a:solidFill>
              <a:latin typeface="Chivo"/>
              <a:ea typeface="Chivo"/>
              <a:cs typeface="Chivo"/>
              <a:sym typeface="Chivo"/>
            </a:endParaRPr>
          </a:p>
        </p:txBody>
      </p:sp>
      <p:sp>
        <p:nvSpPr>
          <p:cNvPr id="363" name="Google Shape;363;p34"/>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solidFill>
                  <a:srgbClr val="FFFFFF"/>
                </a:solidFill>
              </a:rPr>
              <a:t>7</a:t>
            </a:fld>
            <a:endParaRPr>
              <a:solidFill>
                <a:srgbClr val="FFFFFF"/>
              </a:solidFill>
            </a:endParaRPr>
          </a:p>
        </p:txBody>
      </p:sp>
      <p:sp>
        <p:nvSpPr>
          <p:cNvPr id="364" name="Google Shape;364;p34"/>
          <p:cNvSpPr txBox="1">
            <a:spLocks noGrp="1"/>
          </p:cNvSpPr>
          <p:nvPr>
            <p:ph type="body" idx="4294967295"/>
          </p:nvPr>
        </p:nvSpPr>
        <p:spPr>
          <a:xfrm>
            <a:off x="457200" y="785750"/>
            <a:ext cx="2743200" cy="35754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US" b="1" dirty="0" smtClean="0">
                <a:solidFill>
                  <a:srgbClr val="FFFFFF"/>
                </a:solidFill>
                <a:latin typeface="Roboto Slab"/>
                <a:ea typeface="Roboto Slab"/>
                <a:sym typeface="Roboto Slab"/>
              </a:rPr>
              <a:t>Registration  </a:t>
            </a:r>
          </a:p>
          <a:p>
            <a:pPr marL="0" lvl="0" indent="0" algn="l" rtl="0">
              <a:spcBef>
                <a:spcPts val="600"/>
              </a:spcBef>
              <a:spcAft>
                <a:spcPts val="0"/>
              </a:spcAft>
              <a:buNone/>
            </a:pPr>
            <a:endParaRPr sz="1800" dirty="0">
              <a:solidFill>
                <a:srgbClr val="FFFFFF"/>
              </a:solidFill>
            </a:endParaRPr>
          </a:p>
        </p:txBody>
      </p:sp>
      <p:pic>
        <p:nvPicPr>
          <p:cNvPr id="1026" name="Picture 2" descr="C:\Users\Dell\Downloads\IMG_20190331_1117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481" y="998801"/>
            <a:ext cx="4279800" cy="273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8205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4"/>
          <p:cNvSpPr/>
          <p:nvPr/>
        </p:nvSpPr>
        <p:spPr>
          <a:xfrm>
            <a:off x="4016025" y="805701"/>
            <a:ext cx="4670928" cy="363637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a:effectLst>
            <a:outerShdw blurRad="57150"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a:off x="4211481" y="998802"/>
            <a:ext cx="4279800" cy="273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Chivo"/>
                <a:ea typeface="Chivo"/>
                <a:cs typeface="Chivo"/>
                <a:sym typeface="Chivo"/>
              </a:rPr>
              <a:t>Place your screenshot here</a:t>
            </a:r>
            <a:endParaRPr sz="1000">
              <a:solidFill>
                <a:srgbClr val="FFFFFF"/>
              </a:solidFill>
              <a:latin typeface="Chivo"/>
              <a:ea typeface="Chivo"/>
              <a:cs typeface="Chivo"/>
              <a:sym typeface="Chivo"/>
            </a:endParaRPr>
          </a:p>
        </p:txBody>
      </p:sp>
      <p:sp>
        <p:nvSpPr>
          <p:cNvPr id="363" name="Google Shape;363;p34"/>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solidFill>
                  <a:srgbClr val="FFFFFF"/>
                </a:solidFill>
              </a:rPr>
              <a:t>8</a:t>
            </a:fld>
            <a:endParaRPr>
              <a:solidFill>
                <a:srgbClr val="FFFFFF"/>
              </a:solidFill>
            </a:endParaRPr>
          </a:p>
        </p:txBody>
      </p:sp>
      <p:sp>
        <p:nvSpPr>
          <p:cNvPr id="364" name="Google Shape;364;p34"/>
          <p:cNvSpPr txBox="1">
            <a:spLocks noGrp="1"/>
          </p:cNvSpPr>
          <p:nvPr>
            <p:ph type="body" idx="4294967295"/>
          </p:nvPr>
        </p:nvSpPr>
        <p:spPr>
          <a:xfrm>
            <a:off x="457200" y="785750"/>
            <a:ext cx="2743200" cy="35754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US" b="1" dirty="0" smtClean="0">
                <a:solidFill>
                  <a:srgbClr val="FFFFFF"/>
                </a:solidFill>
                <a:latin typeface="Roboto Slab"/>
                <a:ea typeface="Roboto Slab"/>
                <a:sym typeface="Roboto Slab"/>
              </a:rPr>
              <a:t>Login Form</a:t>
            </a:r>
            <a:endParaRPr sz="1800" dirty="0">
              <a:solidFill>
                <a:srgbClr val="FFFFFF"/>
              </a:solidFill>
            </a:endParaRPr>
          </a:p>
        </p:txBody>
      </p:sp>
      <p:pic>
        <p:nvPicPr>
          <p:cNvPr id="2050" name="Picture 2" descr="D:\scrapVend\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480" y="998803"/>
            <a:ext cx="4279801" cy="2732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6680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4"/>
          <p:cNvSpPr/>
          <p:nvPr/>
        </p:nvSpPr>
        <p:spPr>
          <a:xfrm>
            <a:off x="4016025" y="805701"/>
            <a:ext cx="4670928" cy="363637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a:effectLst>
            <a:outerShdw blurRad="57150"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a:off x="4211481" y="998802"/>
            <a:ext cx="4279800" cy="273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Chivo"/>
                <a:ea typeface="Chivo"/>
                <a:cs typeface="Chivo"/>
                <a:sym typeface="Chivo"/>
              </a:rPr>
              <a:t>Place your screenshot here</a:t>
            </a:r>
            <a:endParaRPr sz="1000">
              <a:solidFill>
                <a:srgbClr val="FFFFFF"/>
              </a:solidFill>
              <a:latin typeface="Chivo"/>
              <a:ea typeface="Chivo"/>
              <a:cs typeface="Chivo"/>
              <a:sym typeface="Chivo"/>
            </a:endParaRPr>
          </a:p>
        </p:txBody>
      </p:sp>
      <p:sp>
        <p:nvSpPr>
          <p:cNvPr id="363" name="Google Shape;363;p34"/>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solidFill>
                  <a:srgbClr val="FFFFFF"/>
                </a:solidFill>
              </a:rPr>
              <a:t>9</a:t>
            </a:fld>
            <a:endParaRPr>
              <a:solidFill>
                <a:srgbClr val="FFFFFF"/>
              </a:solidFill>
            </a:endParaRPr>
          </a:p>
        </p:txBody>
      </p:sp>
      <p:sp>
        <p:nvSpPr>
          <p:cNvPr id="364" name="Google Shape;364;p34"/>
          <p:cNvSpPr txBox="1">
            <a:spLocks noGrp="1"/>
          </p:cNvSpPr>
          <p:nvPr>
            <p:ph type="body" idx="4294967295"/>
          </p:nvPr>
        </p:nvSpPr>
        <p:spPr>
          <a:xfrm>
            <a:off x="457200" y="785750"/>
            <a:ext cx="2743200" cy="35754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US" b="1" dirty="0" smtClean="0">
                <a:solidFill>
                  <a:srgbClr val="FFFFFF"/>
                </a:solidFill>
                <a:latin typeface="Roboto Slab"/>
                <a:ea typeface="Roboto Slab"/>
                <a:sym typeface="Roboto Slab"/>
              </a:rPr>
              <a:t>Contact us</a:t>
            </a:r>
            <a:endParaRPr sz="1800" dirty="0">
              <a:solidFill>
                <a:srgbClr val="FFFFFF"/>
              </a:solidFill>
            </a:endParaRPr>
          </a:p>
        </p:txBody>
      </p:sp>
      <p:pic>
        <p:nvPicPr>
          <p:cNvPr id="4098" name="Picture 2" descr="C:\Users\Dell\Downloads\IMG_20190331_11164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481" y="998802"/>
            <a:ext cx="4298273" cy="273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964812"/>
      </p:ext>
    </p:extLst>
  </p:cSld>
  <p:clrMapOvr>
    <a:masterClrMapping/>
  </p:clrMapOvr>
  <p:timing>
    <p:tnLst>
      <p:par>
        <p:cTn id="1" dur="indefinite" restart="never" nodeType="tmRoot"/>
      </p:par>
    </p:tnLst>
  </p:timing>
</p:sld>
</file>

<file path=ppt/theme/theme1.xml><?xml version="1.0" encoding="utf-8"?>
<a:theme xmlns:a="http://schemas.openxmlformats.org/drawingml/2006/main" name="Macmorri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TotalTime>
  <Words>182</Words>
  <Application>Microsoft Office PowerPoint</Application>
  <PresentationFormat>On-screen Show (16:9)</PresentationFormat>
  <Paragraphs>64</Paragraphs>
  <Slides>12</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Adobe Hebrew</vt:lpstr>
      <vt:lpstr>Roboto Slab</vt:lpstr>
      <vt:lpstr>Adobe Garamond Pro Bold</vt:lpstr>
      <vt:lpstr>Chivo</vt:lpstr>
      <vt:lpstr>Calibri</vt:lpstr>
      <vt:lpstr>Adobe Kaiti Std R</vt:lpstr>
      <vt:lpstr>Macmorris template</vt:lpstr>
      <vt:lpstr>Scrap-Vend</vt:lpstr>
      <vt:lpstr>CONTENTS</vt:lpstr>
      <vt:lpstr>Introduction</vt:lpstr>
      <vt:lpstr> Modules Identified</vt:lpstr>
      <vt:lpstr>PowerPoint Presentation</vt:lpstr>
      <vt:lpstr>PowerPoint Presentation</vt:lpstr>
      <vt:lpstr>PowerPoint Presentation</vt:lpstr>
      <vt:lpstr>PowerPoint Presentation</vt:lpstr>
      <vt:lpstr>PowerPoint Presentation</vt:lpstr>
      <vt:lpstr> Logical Database</vt:lpstr>
      <vt:lpstr>    Technologies to be Use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Scrap-Vend</dc:title>
  <dc:creator>Mohammad Noman</dc:creator>
  <cp:lastModifiedBy>Mohammad Noman</cp:lastModifiedBy>
  <cp:revision>16</cp:revision>
  <dcterms:modified xsi:type="dcterms:W3CDTF">2019-04-02T19:33:08Z</dcterms:modified>
</cp:coreProperties>
</file>