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wdp" ContentType="image/vnd.ms-photo"/>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0" r:id="rId2"/>
    <p:sldMasterId id="2147483671" r:id="rId3"/>
  </p:sldMasterIdLst>
  <p:notesMasterIdLst>
    <p:notesMasterId r:id="rId17"/>
  </p:notesMasterIdLst>
  <p:sldIdLst>
    <p:sldId id="259" r:id="rId4"/>
    <p:sldId id="258" r:id="rId5"/>
    <p:sldId id="264" r:id="rId6"/>
    <p:sldId id="265" r:id="rId7"/>
    <p:sldId id="304" r:id="rId8"/>
    <p:sldId id="300" r:id="rId9"/>
    <p:sldId id="299" r:id="rId10"/>
    <p:sldId id="306" r:id="rId11"/>
    <p:sldId id="302" r:id="rId12"/>
    <p:sldId id="303" r:id="rId13"/>
    <p:sldId id="305" r:id="rId14"/>
    <p:sldId id="301" r:id="rId15"/>
    <p:sldId id="28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35D407-EAF5-4037-AFD6-5F4940F2772B}">
  <a:tblStyle styleId="{5935D407-EAF5-4037-AFD6-5F4940F2772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76" y="-6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3" name="Google Shape;51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13340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2" name="Google Shape;862;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82" name="Google Shape;28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3" name="Google Shape;51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53678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3" name="Google Shape;51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13340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3" name="Google Shape;51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13340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3" name="Google Shape;51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13340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3" name="Google Shape;51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13340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blipFill rotWithShape="1">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body" idx="1"/>
          </p:nvPr>
        </p:nvSpPr>
        <p:spPr>
          <a:xfrm>
            <a:off x="0" y="3824461"/>
            <a:ext cx="9144000" cy="576063"/>
          </a:xfrm>
          <a:prstGeom prst="rect">
            <a:avLst/>
          </a:prstGeom>
          <a:noFill/>
          <a:ln>
            <a:noFill/>
          </a:ln>
        </p:spPr>
        <p:txBody>
          <a:bodyPr spcFirstLastPara="1" wrap="square" lIns="91425" tIns="91425" rIns="91425" bIns="91425" anchor="ctr" anchorCtr="0">
            <a:noAutofit/>
          </a:bodyPr>
          <a:lstStyle>
            <a:lvl1pPr marL="457200" marR="0" lvl="0" indent="-228600" algn="ctr" rtl="0">
              <a:spcBef>
                <a:spcPts val="720"/>
              </a:spcBef>
              <a:spcAft>
                <a:spcPts val="0"/>
              </a:spcAft>
              <a:buClr>
                <a:schemeClr val="lt1"/>
              </a:buClr>
              <a:buSzPts val="1400"/>
              <a:buFont typeface="Arial"/>
              <a:buNone/>
              <a:defRPr sz="36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 name="Google Shape;15;p3"/>
          <p:cNvSpPr txBox="1">
            <a:spLocks noGrp="1"/>
          </p:cNvSpPr>
          <p:nvPr>
            <p:ph type="body" idx="2"/>
          </p:nvPr>
        </p:nvSpPr>
        <p:spPr>
          <a:xfrm>
            <a:off x="-148" y="4400525"/>
            <a:ext cx="9144000" cy="288032"/>
          </a:xfrm>
          <a:prstGeom prst="rect">
            <a:avLst/>
          </a:prstGeom>
          <a:noFill/>
          <a:ln>
            <a:noFill/>
          </a:ln>
        </p:spPr>
        <p:txBody>
          <a:bodyPr spcFirstLastPara="1" wrap="square" lIns="91425" tIns="91425" rIns="91425" bIns="91425" anchor="ctr" anchorCtr="0">
            <a:noAutofit/>
          </a:bodyPr>
          <a:lstStyle>
            <a:lvl1pPr marL="457200" marR="0" lvl="0" indent="-228600" algn="ctr"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rotWithShape="1">
          <a:blip r:embed="rId2">
            <a:alphaModFix/>
          </a:blip>
          <a:stretch>
            <a:fillRect/>
          </a:stretch>
        </a:blipFill>
        <a:effectLst/>
      </p:bgPr>
    </p:bg>
    <p:spTree>
      <p:nvGrpSpPr>
        <p:cNvPr id="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33"/>
        <p:cNvGrpSpPr/>
        <p:nvPr/>
      </p:nvGrpSpPr>
      <p:grpSpPr>
        <a:xfrm>
          <a:off x="0" y="0"/>
          <a:ext cx="0" cy="0"/>
          <a:chOff x="0" y="0"/>
          <a:chExt cx="0" cy="0"/>
        </a:xfrm>
      </p:grpSpPr>
      <p:sp>
        <p:nvSpPr>
          <p:cNvPr id="34" name="Google Shape;34;p9"/>
          <p:cNvSpPr>
            <a:spLocks noGrp="1"/>
          </p:cNvSpPr>
          <p:nvPr>
            <p:ph type="pic" idx="2"/>
          </p:nvPr>
        </p:nvSpPr>
        <p:spPr>
          <a:xfrm>
            <a:off x="0" y="-1"/>
            <a:ext cx="9144000" cy="5143499"/>
          </a:xfrm>
          <a:prstGeom prst="rect">
            <a:avLst/>
          </a:prstGeom>
          <a:solidFill>
            <a:srgbClr val="F2F2F2"/>
          </a:solidFill>
          <a:ln>
            <a:noFill/>
          </a:ln>
        </p:spPr>
        <p:txBody>
          <a:bodyPr spcFirstLastPara="1" wrap="square" lIns="91425" tIns="91425" rIns="91425" bIns="91425" anchor="ctr" anchorCtr="0">
            <a:noAutofit/>
          </a:bodyPr>
          <a:lstStyle>
            <a:lvl1pPr marL="0" marR="0" lvl="0" indent="0" algn="ctr"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rotWithShape="1">
          <a:blip r:embed="rId2">
            <a:alphaModFix/>
          </a:blip>
          <a:stretch>
            <a:fillRect/>
          </a:stretch>
        </a:blipFill>
        <a:effectLst/>
      </p:bgPr>
    </p:bg>
    <p:spTree>
      <p:nvGrpSpPr>
        <p:cNvPr id="1" name="Shape 35"/>
        <p:cNvGrpSpPr/>
        <p:nvPr/>
      </p:nvGrpSpPr>
      <p:grpSpPr>
        <a:xfrm>
          <a:off x="0" y="0"/>
          <a:ext cx="0" cy="0"/>
          <a:chOff x="0" y="0"/>
          <a:chExt cx="0" cy="0"/>
        </a:xfrm>
      </p:grpSpPr>
      <p:pic>
        <p:nvPicPr>
          <p:cNvPr id="36" name="Google Shape;36;p10" descr="G:\002-KIMS BUSINESS\007-02-Googleslidesppt\02-GSppt-Contents-Kim\20170309\01-Composition with vintage old hardback books\bg-02.jpg"/>
          <p:cNvPicPr preferRelativeResize="0"/>
          <p:nvPr/>
        </p:nvPicPr>
        <p:blipFill rotWithShape="1">
          <a:blip r:embed="rId3">
            <a:alphaModFix/>
          </a:blip>
          <a:srcRect b="81543"/>
          <a:stretch/>
        </p:blipFill>
        <p:spPr>
          <a:xfrm>
            <a:off x="0" y="0"/>
            <a:ext cx="9144000" cy="1080655"/>
          </a:xfrm>
          <a:prstGeom prst="rect">
            <a:avLst/>
          </a:prstGeom>
          <a:noFill/>
          <a:ln>
            <a:noFill/>
          </a:ln>
        </p:spPr>
      </p:pic>
      <p:sp>
        <p:nvSpPr>
          <p:cNvPr id="37" name="Google Shape;37;p10"/>
          <p:cNvSpPr txBox="1">
            <a:spLocks noGrp="1"/>
          </p:cNvSpPr>
          <p:nvPr>
            <p:ph type="body" idx="1"/>
          </p:nvPr>
        </p:nvSpPr>
        <p:spPr>
          <a:xfrm>
            <a:off x="0" y="111603"/>
            <a:ext cx="9144000" cy="576064"/>
          </a:xfrm>
          <a:prstGeom prst="rect">
            <a:avLst/>
          </a:prstGeom>
          <a:noFill/>
          <a:ln>
            <a:noFill/>
          </a:ln>
        </p:spPr>
        <p:txBody>
          <a:bodyPr spcFirstLastPara="1" wrap="square" lIns="91425" tIns="91425" rIns="91425" bIns="91425" anchor="ctr" anchorCtr="0">
            <a:noAutofit/>
          </a:bodyPr>
          <a:lstStyle>
            <a:lvl1pPr marL="457200" marR="0" lvl="0" indent="-228600" algn="ctr" rtl="0">
              <a:spcBef>
                <a:spcPts val="800"/>
              </a:spcBef>
              <a:spcAft>
                <a:spcPts val="0"/>
              </a:spcAft>
              <a:buClr>
                <a:schemeClr val="lt1"/>
              </a:buClr>
              <a:buSzPts val="1400"/>
              <a:buFont typeface="Arial"/>
              <a:buNone/>
              <a:defRPr sz="40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8" name="Google Shape;38;p10"/>
          <p:cNvSpPr txBox="1">
            <a:spLocks noGrp="1"/>
          </p:cNvSpPr>
          <p:nvPr>
            <p:ph type="body" idx="2"/>
          </p:nvPr>
        </p:nvSpPr>
        <p:spPr>
          <a:xfrm>
            <a:off x="0" y="687667"/>
            <a:ext cx="9144000" cy="288032"/>
          </a:xfrm>
          <a:prstGeom prst="rect">
            <a:avLst/>
          </a:prstGeom>
          <a:noFill/>
          <a:ln>
            <a:noFill/>
          </a:ln>
        </p:spPr>
        <p:txBody>
          <a:bodyPr spcFirstLastPara="1" wrap="square" lIns="91425" tIns="91425" rIns="91425" bIns="91425" anchor="ctr" anchorCtr="0">
            <a:noAutofit/>
          </a:bodyPr>
          <a:lstStyle>
            <a:lvl1pPr marL="457200" marR="0" lvl="0" indent="-228600" algn="ctr"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5_Basic Layout">
  <p:cSld name="5_Basic Layout">
    <p:bg>
      <p:bgPr>
        <a:blipFill rotWithShape="1">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5"/>
          <p:cNvSpPr>
            <a:spLocks noGrp="1"/>
          </p:cNvSpPr>
          <p:nvPr>
            <p:ph type="pic" idx="2"/>
          </p:nvPr>
        </p:nvSpPr>
        <p:spPr>
          <a:xfrm>
            <a:off x="0" y="267494"/>
            <a:ext cx="2339752" cy="4608512"/>
          </a:xfrm>
          <a:prstGeom prst="rect">
            <a:avLst/>
          </a:prstGeom>
          <a:solidFill>
            <a:srgbClr val="F2F2F2"/>
          </a:solidFill>
          <a:ln>
            <a:noFill/>
          </a:ln>
        </p:spPr>
        <p:txBody>
          <a:bodyPr spcFirstLastPara="1" wrap="square" lIns="91425" tIns="91425" rIns="91425" bIns="91425" anchor="ctr" anchorCtr="0">
            <a:noAutofit/>
          </a:bodyPr>
          <a:lstStyle>
            <a:lvl1pPr marL="0" marR="0" lvl="0" indent="0" algn="ctr" rtl="0">
              <a:spcBef>
                <a:spcPts val="24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65" name="Google Shape;65;p15"/>
          <p:cNvSpPr>
            <a:spLocks noGrp="1"/>
          </p:cNvSpPr>
          <p:nvPr>
            <p:ph type="pic" idx="3"/>
          </p:nvPr>
        </p:nvSpPr>
        <p:spPr>
          <a:xfrm>
            <a:off x="4895528" y="267494"/>
            <a:ext cx="4248472" cy="4608512"/>
          </a:xfrm>
          <a:prstGeom prst="rect">
            <a:avLst/>
          </a:prstGeom>
          <a:solidFill>
            <a:srgbClr val="F2F2F2"/>
          </a:solidFill>
          <a:ln>
            <a:noFill/>
          </a:ln>
        </p:spPr>
        <p:txBody>
          <a:bodyPr spcFirstLastPara="1" wrap="square" lIns="91425" tIns="91425" rIns="91425" bIns="91425" anchor="ctr" anchorCtr="0">
            <a:noAutofit/>
          </a:bodyPr>
          <a:lstStyle>
            <a:lvl1pPr marL="0" marR="0" lvl="0" indent="0" algn="ctr" rtl="0">
              <a:spcBef>
                <a:spcPts val="24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Basic Layout">
  <p:cSld name="3_Basic Layout">
    <p:bg>
      <p:bgPr>
        <a:blipFill rotWithShape="1">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20"/>
          <p:cNvSpPr/>
          <p:nvPr/>
        </p:nvSpPr>
        <p:spPr>
          <a:xfrm>
            <a:off x="1979712" y="195486"/>
            <a:ext cx="7164288" cy="1008112"/>
          </a:xfrm>
          <a:custGeom>
            <a:avLst/>
            <a:gdLst/>
            <a:ahLst/>
            <a:cxnLst/>
            <a:rect l="l" t="t" r="r" b="b"/>
            <a:pathLst>
              <a:path w="120000" h="120000" extrusionOk="0">
                <a:moveTo>
                  <a:pt x="8442" y="0"/>
                </a:moveTo>
                <a:lnTo>
                  <a:pt x="120000" y="0"/>
                </a:lnTo>
                <a:lnTo>
                  <a:pt x="120000" y="120000"/>
                </a:lnTo>
                <a:lnTo>
                  <a:pt x="8442" y="120000"/>
                </a:lnTo>
                <a:cubicBezTo>
                  <a:pt x="3779" y="120000"/>
                  <a:pt x="0" y="93137"/>
                  <a:pt x="0" y="60000"/>
                </a:cubicBezTo>
                <a:cubicBezTo>
                  <a:pt x="0" y="26862"/>
                  <a:pt x="3779" y="0"/>
                  <a:pt x="8442" y="0"/>
                </a:cubicBezTo>
                <a:close/>
              </a:path>
            </a:pathLst>
          </a:custGeom>
          <a:solidFill>
            <a:srgbClr val="797B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0" name="Google Shape;90;p20"/>
          <p:cNvSpPr txBox="1">
            <a:spLocks noGrp="1"/>
          </p:cNvSpPr>
          <p:nvPr>
            <p:ph type="body" idx="1"/>
          </p:nvPr>
        </p:nvSpPr>
        <p:spPr>
          <a:xfrm>
            <a:off x="2448272" y="257969"/>
            <a:ext cx="6695728" cy="576064"/>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800"/>
              </a:spcBef>
              <a:spcAft>
                <a:spcPts val="0"/>
              </a:spcAft>
              <a:buClr>
                <a:schemeClr val="lt1"/>
              </a:buClr>
              <a:buSzPts val="1400"/>
              <a:buFont typeface="Arial"/>
              <a:buNone/>
              <a:defRPr sz="40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1" name="Google Shape;91;p20"/>
          <p:cNvSpPr txBox="1">
            <a:spLocks noGrp="1"/>
          </p:cNvSpPr>
          <p:nvPr>
            <p:ph type="body" idx="2"/>
          </p:nvPr>
        </p:nvSpPr>
        <p:spPr>
          <a:xfrm>
            <a:off x="2448272" y="834033"/>
            <a:ext cx="6695728" cy="28803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Break Layout">
  <p:cSld name="Section Break Layout">
    <p:bg>
      <p:bgPr>
        <a:blipFill rotWithShape="1">
          <a:blip r:embed="rId2">
            <a:alphaModFix/>
          </a:blip>
          <a:stretch>
            <a:fillRect/>
          </a:stretch>
        </a:blipFill>
        <a:effectLst/>
      </p:bgPr>
    </p:bg>
    <p:spTree>
      <p:nvGrpSpPr>
        <p:cNvPr id="1" name="Shape 107"/>
        <p:cNvGrpSpPr/>
        <p:nvPr/>
      </p:nvGrpSpPr>
      <p:grpSpPr>
        <a:xfrm>
          <a:off x="0" y="0"/>
          <a:ext cx="0" cy="0"/>
          <a:chOff x="0" y="0"/>
          <a:chExt cx="0" cy="0"/>
        </a:xfrm>
      </p:grpSpPr>
      <p:sp>
        <p:nvSpPr>
          <p:cNvPr id="108" name="Google Shape;108;p24"/>
          <p:cNvSpPr txBox="1">
            <a:spLocks noGrp="1"/>
          </p:cNvSpPr>
          <p:nvPr>
            <p:ph type="body" idx="1"/>
          </p:nvPr>
        </p:nvSpPr>
        <p:spPr>
          <a:xfrm>
            <a:off x="179512" y="3723878"/>
            <a:ext cx="4176464" cy="576064"/>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720"/>
              </a:spcBef>
              <a:spcAft>
                <a:spcPts val="0"/>
              </a:spcAft>
              <a:buClr>
                <a:schemeClr val="lt1"/>
              </a:buClr>
              <a:buSzPts val="1400"/>
              <a:buFont typeface="Arial"/>
              <a:buNone/>
              <a:defRPr sz="36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9" name="Google Shape;109;p24"/>
          <p:cNvSpPr txBox="1">
            <a:spLocks noGrp="1"/>
          </p:cNvSpPr>
          <p:nvPr>
            <p:ph type="body" idx="2"/>
          </p:nvPr>
        </p:nvSpPr>
        <p:spPr>
          <a:xfrm>
            <a:off x="179512" y="4299942"/>
            <a:ext cx="4176464" cy="28803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1" r:id="rId1"/>
    <p:sldLayoutId id="2147483654" r:id="rId2"/>
    <p:sldLayoutId id="2147483655" r:id="rId3"/>
    <p:sldLayoutId id="2147483660" r:id="rId4"/>
    <p:sldLayoutId id="214748366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extLst>
              <a:ext uri="{BEBA8EAE-BF5A-486C-A8C5-ECC9F3942E4B}">
                <a14:imgProps xmlns:a14="http://schemas.microsoft.com/office/drawing/2010/main" xmlns="">
                  <a14:imgLayer r:embed="rId4">
                    <a14:imgEffect>
                      <a14:sharpenSoften amount="-100000"/>
                    </a14:imgEffect>
                  </a14:imgLayer>
                </a14:imgProps>
              </a:ext>
            </a:extLst>
          </a:blip>
          <a:stretch>
            <a:fillRect/>
          </a:stretch>
        </a:blipFill>
        <a:effectLst/>
      </p:bgPr>
    </p:bg>
    <p:spTree>
      <p:nvGrpSpPr>
        <p:cNvPr id="1" name="Shape 188"/>
        <p:cNvGrpSpPr/>
        <p:nvPr/>
      </p:nvGrpSpPr>
      <p:grpSpPr>
        <a:xfrm>
          <a:off x="0" y="0"/>
          <a:ext cx="0" cy="0"/>
          <a:chOff x="0" y="0"/>
          <a:chExt cx="0" cy="0"/>
        </a:xfrm>
      </p:grpSpPr>
      <p:sp>
        <p:nvSpPr>
          <p:cNvPr id="3" name="Rectangle 2"/>
          <p:cNvSpPr/>
          <p:nvPr/>
        </p:nvSpPr>
        <p:spPr>
          <a:xfrm rot="4032220">
            <a:off x="-1859648" y="790384"/>
            <a:ext cx="6560702" cy="4354847"/>
          </a:xfrm>
          <a:custGeom>
            <a:avLst/>
            <a:gdLst>
              <a:gd name="connsiteX0" fmla="*/ 0 w 7184269"/>
              <a:gd name="connsiteY0" fmla="*/ 0 h 4952114"/>
              <a:gd name="connsiteX1" fmla="*/ 7184269 w 7184269"/>
              <a:gd name="connsiteY1" fmla="*/ 0 h 4952114"/>
              <a:gd name="connsiteX2" fmla="*/ 7184269 w 7184269"/>
              <a:gd name="connsiteY2" fmla="*/ 4952114 h 4952114"/>
              <a:gd name="connsiteX3" fmla="*/ 0 w 7184269"/>
              <a:gd name="connsiteY3" fmla="*/ 4952114 h 4952114"/>
              <a:gd name="connsiteX4" fmla="*/ 0 w 7184269"/>
              <a:gd name="connsiteY4" fmla="*/ 0 h 4952114"/>
              <a:gd name="connsiteX0" fmla="*/ 1545621 w 7184269"/>
              <a:gd name="connsiteY0" fmla="*/ 0 h 4991314"/>
              <a:gd name="connsiteX1" fmla="*/ 7184269 w 7184269"/>
              <a:gd name="connsiteY1" fmla="*/ 39200 h 4991314"/>
              <a:gd name="connsiteX2" fmla="*/ 7184269 w 7184269"/>
              <a:gd name="connsiteY2" fmla="*/ 4991314 h 4991314"/>
              <a:gd name="connsiteX3" fmla="*/ 0 w 7184269"/>
              <a:gd name="connsiteY3" fmla="*/ 4991314 h 4991314"/>
              <a:gd name="connsiteX4" fmla="*/ 1545621 w 7184269"/>
              <a:gd name="connsiteY4" fmla="*/ 0 h 4991314"/>
              <a:gd name="connsiteX0" fmla="*/ 922054 w 6560702"/>
              <a:gd name="connsiteY0" fmla="*/ 0 h 4991314"/>
              <a:gd name="connsiteX1" fmla="*/ 6560702 w 6560702"/>
              <a:gd name="connsiteY1" fmla="*/ 39200 h 4991314"/>
              <a:gd name="connsiteX2" fmla="*/ 6560702 w 6560702"/>
              <a:gd name="connsiteY2" fmla="*/ 4991314 h 4991314"/>
              <a:gd name="connsiteX3" fmla="*/ 0 w 6560702"/>
              <a:gd name="connsiteY3" fmla="*/ 2360415 h 4991314"/>
              <a:gd name="connsiteX4" fmla="*/ 922054 w 6560702"/>
              <a:gd name="connsiteY4" fmla="*/ 0 h 4991314"/>
              <a:gd name="connsiteX0" fmla="*/ 922054 w 6560702"/>
              <a:gd name="connsiteY0" fmla="*/ 0 h 4354847"/>
              <a:gd name="connsiteX1" fmla="*/ 6560702 w 6560702"/>
              <a:gd name="connsiteY1" fmla="*/ 39200 h 4354847"/>
              <a:gd name="connsiteX2" fmla="*/ 4816893 w 6560702"/>
              <a:gd name="connsiteY2" fmla="*/ 4354847 h 4354847"/>
              <a:gd name="connsiteX3" fmla="*/ 0 w 6560702"/>
              <a:gd name="connsiteY3" fmla="*/ 2360415 h 4354847"/>
              <a:gd name="connsiteX4" fmla="*/ 922054 w 6560702"/>
              <a:gd name="connsiteY4" fmla="*/ 0 h 4354847"/>
              <a:gd name="connsiteX0" fmla="*/ 922054 w 6560702"/>
              <a:gd name="connsiteY0" fmla="*/ 0 h 4354847"/>
              <a:gd name="connsiteX1" fmla="*/ 6560702 w 6560702"/>
              <a:gd name="connsiteY1" fmla="*/ 39200 h 4354847"/>
              <a:gd name="connsiteX2" fmla="*/ 4816893 w 6560702"/>
              <a:gd name="connsiteY2" fmla="*/ 4354847 h 4354847"/>
              <a:gd name="connsiteX3" fmla="*/ 0 w 6560702"/>
              <a:gd name="connsiteY3" fmla="*/ 2360415 h 4354847"/>
              <a:gd name="connsiteX4" fmla="*/ 922054 w 6560702"/>
              <a:gd name="connsiteY4" fmla="*/ 0 h 4354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702" h="4354847">
                <a:moveTo>
                  <a:pt x="922054" y="0"/>
                </a:moveTo>
                <a:lnTo>
                  <a:pt x="6560702" y="39200"/>
                </a:lnTo>
                <a:lnTo>
                  <a:pt x="4816893" y="4354847"/>
                </a:lnTo>
                <a:lnTo>
                  <a:pt x="0" y="2360415"/>
                </a:lnTo>
                <a:lnTo>
                  <a:pt x="922054" y="0"/>
                </a:lnTo>
                <a:close/>
              </a:path>
            </a:pathLst>
          </a:custGeom>
          <a:solidFill>
            <a:schemeClr val="tx1"/>
          </a:solidFill>
          <a:ln>
            <a:solidFill>
              <a:schemeClr val="tx1">
                <a:lumMod val="65000"/>
                <a:lumOff val="35000"/>
              </a:schemeClr>
            </a:solidFill>
          </a:ln>
          <a:effectLst>
            <a:reflection blurRad="990600" stA="30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4032220">
            <a:off x="-1872330" y="793668"/>
            <a:ext cx="6582251" cy="4326512"/>
          </a:xfrm>
          <a:custGeom>
            <a:avLst/>
            <a:gdLst>
              <a:gd name="connsiteX0" fmla="*/ 0 w 7184269"/>
              <a:gd name="connsiteY0" fmla="*/ 0 h 4952114"/>
              <a:gd name="connsiteX1" fmla="*/ 7184269 w 7184269"/>
              <a:gd name="connsiteY1" fmla="*/ 0 h 4952114"/>
              <a:gd name="connsiteX2" fmla="*/ 7184269 w 7184269"/>
              <a:gd name="connsiteY2" fmla="*/ 4952114 h 4952114"/>
              <a:gd name="connsiteX3" fmla="*/ 0 w 7184269"/>
              <a:gd name="connsiteY3" fmla="*/ 4952114 h 4952114"/>
              <a:gd name="connsiteX4" fmla="*/ 0 w 7184269"/>
              <a:gd name="connsiteY4" fmla="*/ 0 h 4952114"/>
              <a:gd name="connsiteX0" fmla="*/ 1540700 w 7184269"/>
              <a:gd name="connsiteY0" fmla="*/ 0 h 4979607"/>
              <a:gd name="connsiteX1" fmla="*/ 7184269 w 7184269"/>
              <a:gd name="connsiteY1" fmla="*/ 27493 h 4979607"/>
              <a:gd name="connsiteX2" fmla="*/ 7184269 w 7184269"/>
              <a:gd name="connsiteY2" fmla="*/ 4979607 h 4979607"/>
              <a:gd name="connsiteX3" fmla="*/ 0 w 7184269"/>
              <a:gd name="connsiteY3" fmla="*/ 4979607 h 4979607"/>
              <a:gd name="connsiteX4" fmla="*/ 1540700 w 7184269"/>
              <a:gd name="connsiteY4" fmla="*/ 0 h 4979607"/>
              <a:gd name="connsiteX0" fmla="*/ 938682 w 6582251"/>
              <a:gd name="connsiteY0" fmla="*/ 0 h 4979607"/>
              <a:gd name="connsiteX1" fmla="*/ 6582251 w 6582251"/>
              <a:gd name="connsiteY1" fmla="*/ 27493 h 4979607"/>
              <a:gd name="connsiteX2" fmla="*/ 6582251 w 6582251"/>
              <a:gd name="connsiteY2" fmla="*/ 4979607 h 4979607"/>
              <a:gd name="connsiteX3" fmla="*/ 0 w 6582251"/>
              <a:gd name="connsiteY3" fmla="*/ 2367202 h 4979607"/>
              <a:gd name="connsiteX4" fmla="*/ 938682 w 6582251"/>
              <a:gd name="connsiteY4" fmla="*/ 0 h 4979607"/>
              <a:gd name="connsiteX0" fmla="*/ 938682 w 6582251"/>
              <a:gd name="connsiteY0" fmla="*/ 0 h 4827065"/>
              <a:gd name="connsiteX1" fmla="*/ 6582251 w 6582251"/>
              <a:gd name="connsiteY1" fmla="*/ 27493 h 4827065"/>
              <a:gd name="connsiteX2" fmla="*/ 6219303 w 6582251"/>
              <a:gd name="connsiteY2" fmla="*/ 4827065 h 4827065"/>
              <a:gd name="connsiteX3" fmla="*/ 0 w 6582251"/>
              <a:gd name="connsiteY3" fmla="*/ 2367202 h 4827065"/>
              <a:gd name="connsiteX4" fmla="*/ 938682 w 6582251"/>
              <a:gd name="connsiteY4" fmla="*/ 0 h 4827065"/>
              <a:gd name="connsiteX0" fmla="*/ 938682 w 6582251"/>
              <a:gd name="connsiteY0" fmla="*/ 0 h 4326512"/>
              <a:gd name="connsiteX1" fmla="*/ 6582251 w 6582251"/>
              <a:gd name="connsiteY1" fmla="*/ 27493 h 4326512"/>
              <a:gd name="connsiteX2" fmla="*/ 4831654 w 6582251"/>
              <a:gd name="connsiteY2" fmla="*/ 4326512 h 4326512"/>
              <a:gd name="connsiteX3" fmla="*/ 0 w 6582251"/>
              <a:gd name="connsiteY3" fmla="*/ 2367202 h 4326512"/>
              <a:gd name="connsiteX4" fmla="*/ 938682 w 6582251"/>
              <a:gd name="connsiteY4" fmla="*/ 0 h 4326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251" h="4326512">
                <a:moveTo>
                  <a:pt x="938682" y="0"/>
                </a:moveTo>
                <a:lnTo>
                  <a:pt x="6582251" y="27493"/>
                </a:lnTo>
                <a:lnTo>
                  <a:pt x="4831654" y="4326512"/>
                </a:lnTo>
                <a:lnTo>
                  <a:pt x="0" y="2367202"/>
                </a:lnTo>
                <a:lnTo>
                  <a:pt x="938682" y="0"/>
                </a:lnTo>
                <a:close/>
              </a:path>
            </a:pathLst>
          </a:custGeom>
          <a:solidFill>
            <a:schemeClr val="bg2">
              <a:lumMod val="75000"/>
              <a:alpha val="45000"/>
            </a:schemeClr>
          </a:solidFill>
          <a:ln>
            <a:solidFill>
              <a:schemeClr val="bg2">
                <a:lumMod val="50000"/>
              </a:schemeClr>
            </a:solidFill>
          </a:ln>
          <a:effectLst>
            <a:outerShdw blurRad="50800" dist="38100" dir="2700000" algn="tl" rotWithShape="0">
              <a:prstClr val="black">
                <a:alpha val="40000"/>
              </a:prstClr>
            </a:outerShdw>
            <a:reflection blurRad="990600" stA="30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Google Shape;189;p28"/>
          <p:cNvSpPr txBox="1">
            <a:spLocks noGrp="1"/>
          </p:cNvSpPr>
          <p:nvPr>
            <p:ph type="body" idx="1"/>
          </p:nvPr>
        </p:nvSpPr>
        <p:spPr>
          <a:xfrm>
            <a:off x="5521078" y="1079802"/>
            <a:ext cx="3622922" cy="6400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Font typeface="Arial"/>
              <a:buNone/>
            </a:pPr>
            <a:r>
              <a:rPr lang="en-US" sz="5400" i="0" u="none" dirty="0" smtClean="0">
                <a:ln>
                  <a:solidFill>
                    <a:schemeClr val="bg2">
                      <a:lumMod val="50000"/>
                    </a:schemeClr>
                  </a:solidFill>
                </a:ln>
                <a:solidFill>
                  <a:schemeClr val="bg2">
                    <a:lumMod val="75000"/>
                  </a:schemeClr>
                </a:solidFill>
                <a:effectLst>
                  <a:outerShdw blurRad="38100" dist="38100" dir="2700000" algn="tl">
                    <a:srgbClr val="000000">
                      <a:alpha val="43137"/>
                    </a:srgbClr>
                  </a:outerShdw>
                  <a:reflection blurRad="6350" stA="60000" endA="900" endPos="60000" dist="29997" dir="5400000" sy="-100000" algn="bl" rotWithShape="0"/>
                </a:effectLst>
                <a:latin typeface="Adobe Hebrew" panose="02040503050201020203" pitchFamily="18" charset="-79"/>
                <a:cs typeface="Adobe Hebrew" panose="02040503050201020203" pitchFamily="18" charset="-79"/>
                <a:sym typeface="Arial"/>
              </a:rPr>
              <a:t>Scrap-Vend</a:t>
            </a:r>
            <a:endParaRPr sz="4000" b="0" i="0" u="none" cap="none" dirty="0">
              <a:ln>
                <a:solidFill>
                  <a:schemeClr val="bg2">
                    <a:lumMod val="50000"/>
                  </a:schemeClr>
                </a:solidFill>
              </a:ln>
              <a:solidFill>
                <a:schemeClr val="bg2">
                  <a:lumMod val="75000"/>
                </a:schemeClr>
              </a:solidFill>
              <a:effectLst>
                <a:outerShdw blurRad="38100" dist="38100" dir="2700000" algn="tl">
                  <a:srgbClr val="000000">
                    <a:alpha val="43137"/>
                  </a:srgbClr>
                </a:outerShdw>
                <a:reflection blurRad="6350" stA="60000" endA="900" endPos="60000" dist="29997" dir="5400000" sy="-100000" algn="bl" rotWithShape="0"/>
              </a:effectLst>
              <a:latin typeface="Adobe Hebrew" panose="02040503050201020203" pitchFamily="18" charset="-79"/>
              <a:cs typeface="Adobe Hebrew" panose="02040503050201020203" pitchFamily="18" charset="-79"/>
              <a:sym typeface="Arial"/>
            </a:endParaRPr>
          </a:p>
        </p:txBody>
      </p:sp>
      <p:sp>
        <p:nvSpPr>
          <p:cNvPr id="190" name="Google Shape;190;p28"/>
          <p:cNvSpPr txBox="1">
            <a:spLocks noGrp="1"/>
          </p:cNvSpPr>
          <p:nvPr>
            <p:ph type="body" idx="2"/>
          </p:nvPr>
        </p:nvSpPr>
        <p:spPr>
          <a:xfrm>
            <a:off x="346734" y="3162300"/>
            <a:ext cx="4176464" cy="198120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Font typeface="Arial"/>
              <a:buNone/>
            </a:pPr>
            <a:r>
              <a:rPr lang="en-US" sz="1600" b="0" i="0" u="sng" strike="noStrike" cap="none" dirty="0" smtClean="0">
                <a:solidFill>
                  <a:schemeClr val="lt1"/>
                </a:solidFill>
                <a:latin typeface="Adobe Hebrew" panose="02040503050201020203" pitchFamily="18" charset="-79"/>
                <a:cs typeface="Adobe Hebrew" panose="02040503050201020203" pitchFamily="18" charset="-79"/>
                <a:sym typeface="Arial"/>
              </a:rPr>
              <a:t>TEAM MEMBERS</a:t>
            </a:r>
          </a:p>
          <a:p>
            <a:pPr marL="285750" marR="0" lvl="0" indent="-285750" algn="l" rtl="0">
              <a:spcBef>
                <a:spcPts val="0"/>
              </a:spcBef>
              <a:spcAft>
                <a:spcPts val="0"/>
              </a:spcAft>
              <a:buClr>
                <a:schemeClr val="lt1"/>
              </a:buClr>
              <a:buFont typeface="Arial" panose="020B0604020202020204" pitchFamily="34" charset="0"/>
              <a:buChar char="•"/>
            </a:pPr>
            <a:r>
              <a:rPr lang="en-US" sz="1600" dirty="0" smtClean="0">
                <a:latin typeface="Adobe Hebrew" panose="02040503050201020203" pitchFamily="18" charset="-79"/>
                <a:cs typeface="Adobe Hebrew" panose="02040503050201020203" pitchFamily="18" charset="-79"/>
              </a:rPr>
              <a:t>Mohammad Noman</a:t>
            </a:r>
            <a:endParaRPr lang="en-US" sz="1600" dirty="0">
              <a:latin typeface="Adobe Hebrew" panose="02040503050201020203" pitchFamily="18" charset="-79"/>
              <a:cs typeface="Adobe Hebrew" panose="02040503050201020203" pitchFamily="18" charset="-79"/>
            </a:endParaRPr>
          </a:p>
          <a:p>
            <a:pPr marL="285750" marR="0" lvl="0" indent="-285750" algn="l" rtl="0">
              <a:spcBef>
                <a:spcPts val="0"/>
              </a:spcBef>
              <a:spcAft>
                <a:spcPts val="0"/>
              </a:spcAft>
              <a:buClr>
                <a:schemeClr val="lt1"/>
              </a:buClr>
              <a:buFont typeface="Arial" panose="020B0604020202020204" pitchFamily="34" charset="0"/>
              <a:buChar char="•"/>
            </a:pPr>
            <a:r>
              <a:rPr lang="en-US" sz="1600" dirty="0" err="1" smtClean="0">
                <a:latin typeface="Adobe Hebrew" panose="02040503050201020203" pitchFamily="18" charset="-79"/>
                <a:cs typeface="Adobe Hebrew" panose="02040503050201020203" pitchFamily="18" charset="-79"/>
              </a:rPr>
              <a:t>Aishwarya</a:t>
            </a:r>
            <a:r>
              <a:rPr lang="en-US" sz="1600" dirty="0" smtClean="0">
                <a:latin typeface="Adobe Hebrew" panose="02040503050201020203" pitchFamily="18" charset="-79"/>
                <a:cs typeface="Adobe Hebrew" panose="02040503050201020203" pitchFamily="18" charset="-79"/>
              </a:rPr>
              <a:t> </a:t>
            </a:r>
            <a:r>
              <a:rPr lang="en-US" sz="1600" dirty="0" err="1" smtClean="0">
                <a:latin typeface="Adobe Hebrew" panose="02040503050201020203" pitchFamily="18" charset="-79"/>
                <a:cs typeface="Adobe Hebrew" panose="02040503050201020203" pitchFamily="18" charset="-79"/>
              </a:rPr>
              <a:t>Phulwani</a:t>
            </a:r>
            <a:endParaRPr lang="en-US" sz="1600" dirty="0" smtClean="0">
              <a:latin typeface="Adobe Hebrew" panose="02040503050201020203" pitchFamily="18" charset="-79"/>
              <a:cs typeface="Adobe Hebrew" panose="02040503050201020203" pitchFamily="18" charset="-79"/>
            </a:endParaRPr>
          </a:p>
          <a:p>
            <a:pPr marL="285750" marR="0" lvl="0" indent="-285750" algn="l" rtl="0">
              <a:spcBef>
                <a:spcPts val="0"/>
              </a:spcBef>
              <a:spcAft>
                <a:spcPts val="0"/>
              </a:spcAft>
              <a:buClr>
                <a:schemeClr val="lt1"/>
              </a:buClr>
              <a:buFont typeface="Arial" panose="020B0604020202020204" pitchFamily="34" charset="0"/>
              <a:buChar char="•"/>
            </a:pPr>
            <a:r>
              <a:rPr lang="en-US" sz="1600" dirty="0" err="1" smtClean="0">
                <a:latin typeface="Adobe Hebrew" panose="02040503050201020203" pitchFamily="18" charset="-79"/>
                <a:cs typeface="Adobe Hebrew" panose="02040503050201020203" pitchFamily="18" charset="-79"/>
              </a:rPr>
              <a:t>Poornima</a:t>
            </a:r>
            <a:r>
              <a:rPr lang="en-US" sz="1600" dirty="0" smtClean="0">
                <a:latin typeface="Adobe Hebrew" panose="02040503050201020203" pitchFamily="18" charset="-79"/>
                <a:cs typeface="Adobe Hebrew" panose="02040503050201020203" pitchFamily="18" charset="-79"/>
              </a:rPr>
              <a:t> </a:t>
            </a:r>
            <a:r>
              <a:rPr lang="en-US" sz="1600" dirty="0" err="1" smtClean="0">
                <a:latin typeface="Adobe Hebrew" panose="02040503050201020203" pitchFamily="18" charset="-79"/>
                <a:cs typeface="Adobe Hebrew" panose="02040503050201020203" pitchFamily="18" charset="-79"/>
              </a:rPr>
              <a:t>Varshney</a:t>
            </a:r>
            <a:endParaRPr lang="en-US" sz="1600" dirty="0" smtClean="0">
              <a:latin typeface="Adobe Hebrew" panose="02040503050201020203" pitchFamily="18" charset="-79"/>
              <a:cs typeface="Adobe Hebrew" panose="02040503050201020203" pitchFamily="18" charset="-79"/>
            </a:endParaRPr>
          </a:p>
          <a:p>
            <a:pPr marL="285750" marR="0" lvl="0" indent="-285750" algn="l" rtl="0">
              <a:spcBef>
                <a:spcPts val="0"/>
              </a:spcBef>
              <a:spcAft>
                <a:spcPts val="0"/>
              </a:spcAft>
              <a:buClr>
                <a:schemeClr val="lt1"/>
              </a:buClr>
              <a:buFont typeface="Arial" panose="020B0604020202020204" pitchFamily="34" charset="0"/>
              <a:buChar char="•"/>
            </a:pPr>
            <a:r>
              <a:rPr lang="en-US" sz="1600" dirty="0" err="1" smtClean="0">
                <a:latin typeface="Adobe Hebrew" panose="02040503050201020203" pitchFamily="18" charset="-79"/>
                <a:cs typeface="Adobe Hebrew" panose="02040503050201020203" pitchFamily="18" charset="-79"/>
              </a:rPr>
              <a:t>Saif</a:t>
            </a:r>
            <a:r>
              <a:rPr lang="en-US" sz="1600" dirty="0" smtClean="0">
                <a:latin typeface="Adobe Hebrew" panose="02040503050201020203" pitchFamily="18" charset="-79"/>
                <a:cs typeface="Adobe Hebrew" panose="02040503050201020203" pitchFamily="18" charset="-79"/>
              </a:rPr>
              <a:t> Ali</a:t>
            </a:r>
          </a:p>
        </p:txBody>
      </p:sp>
      <p:pic>
        <p:nvPicPr>
          <p:cNvPr id="2" name="Picture 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992779" y="31904"/>
            <a:ext cx="1079802" cy="1079802"/>
          </a:xfrm>
          <a:prstGeom prst="rect">
            <a:avLst/>
          </a:prstGeom>
        </p:spPr>
      </p:pic>
      <p:sp>
        <p:nvSpPr>
          <p:cNvPr id="9" name="TextBox 8"/>
          <p:cNvSpPr txBox="1"/>
          <p:nvPr/>
        </p:nvSpPr>
        <p:spPr>
          <a:xfrm>
            <a:off x="7081864" y="4140200"/>
            <a:ext cx="1770036" cy="646331"/>
          </a:xfrm>
          <a:prstGeom prst="rect">
            <a:avLst/>
          </a:prstGeom>
          <a:noFill/>
        </p:spPr>
        <p:txBody>
          <a:bodyPr wrap="none" rtlCol="0">
            <a:spAutoFit/>
          </a:bodyPr>
          <a:lstStyle/>
          <a:p>
            <a:pPr algn="r"/>
            <a:r>
              <a:rPr lang="en-US" sz="1800" u="sng" dirty="0" smtClean="0">
                <a:solidFill>
                  <a:schemeClr val="bg1"/>
                </a:solidFill>
                <a:latin typeface="Adobe Garamond Pro Bold" pitchFamily="18" charset="0"/>
              </a:rPr>
              <a:t>Guided By</a:t>
            </a:r>
            <a:endParaRPr lang="en-US" sz="1600" u="sng" dirty="0" smtClean="0">
              <a:solidFill>
                <a:schemeClr val="bg1"/>
              </a:solidFill>
              <a:latin typeface="Adobe Garamond Pro Bold" pitchFamily="18" charset="0"/>
            </a:endParaRPr>
          </a:p>
          <a:p>
            <a:r>
              <a:rPr lang="en-US" sz="1600" dirty="0" smtClean="0">
                <a:solidFill>
                  <a:schemeClr val="bg1"/>
                </a:solidFill>
                <a:latin typeface="Adobe Garamond Pro Bold" pitchFamily="18" charset="0"/>
              </a:rPr>
              <a:t>Miss. </a:t>
            </a:r>
            <a:r>
              <a:rPr lang="en-US" sz="1600" dirty="0" err="1" smtClean="0">
                <a:solidFill>
                  <a:schemeClr val="bg1"/>
                </a:solidFill>
                <a:latin typeface="Adobe Garamond Pro Bold" pitchFamily="18" charset="0"/>
              </a:rPr>
              <a:t>Rozy</a:t>
            </a:r>
            <a:r>
              <a:rPr lang="en-US" sz="1600" dirty="0" smtClean="0">
                <a:solidFill>
                  <a:schemeClr val="bg1"/>
                </a:solidFill>
                <a:latin typeface="Adobe Garamond Pro Bold" pitchFamily="18" charset="0"/>
              </a:rPr>
              <a:t> </a:t>
            </a:r>
            <a:r>
              <a:rPr lang="en-US" sz="1800" dirty="0" err="1" smtClean="0">
                <a:solidFill>
                  <a:schemeClr val="bg1"/>
                </a:solidFill>
                <a:latin typeface="Adobe Garamond Pro Bold" pitchFamily="18" charset="0"/>
              </a:rPr>
              <a:t>Verma</a:t>
            </a:r>
            <a:endParaRPr lang="en-US" sz="1600" dirty="0">
              <a:solidFill>
                <a:schemeClr val="bg1"/>
              </a:solidFill>
              <a:latin typeface="Adobe Garamond Pro Bol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16" name="Rectangle 15"/>
          <p:cNvSpPr/>
          <p:nvPr/>
        </p:nvSpPr>
        <p:spPr>
          <a:xfrm>
            <a:off x="0" y="426297"/>
            <a:ext cx="9144000" cy="466250"/>
          </a:xfrm>
          <a:prstGeom prst="rect">
            <a:avLst/>
          </a:prstGeom>
          <a:solidFill>
            <a:schemeClr val="tx2">
              <a:lumMod val="5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Google Shape;517;p44"/>
          <p:cNvSpPr txBox="1"/>
          <p:nvPr/>
        </p:nvSpPr>
        <p:spPr>
          <a:xfrm>
            <a:off x="200366" y="458302"/>
            <a:ext cx="2304256" cy="14163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Font typeface="Arial"/>
              <a:buNone/>
            </a:pPr>
            <a:r>
              <a:rPr lang="en-US" sz="2400" b="1" dirty="0" smtClean="0">
                <a:solidFill>
                  <a:schemeClr val="tx2">
                    <a:lumMod val="25000"/>
                  </a:schemeClr>
                </a:solidFill>
                <a:latin typeface="Arial"/>
                <a:ea typeface="Arial"/>
                <a:cs typeface="Arial"/>
                <a:sym typeface="Arial"/>
              </a:rPr>
              <a:t>Admin</a:t>
            </a:r>
            <a:endParaRPr sz="2400" b="1" dirty="0">
              <a:solidFill>
                <a:schemeClr val="tx2">
                  <a:lumMod val="25000"/>
                </a:schemeClr>
              </a:solidFill>
              <a:latin typeface="Arial"/>
              <a:ea typeface="Arial"/>
              <a:cs typeface="Arial"/>
              <a:sym typeface="Arial"/>
            </a:endParaRPr>
          </a:p>
        </p:txBody>
      </p:sp>
      <p:grpSp>
        <p:nvGrpSpPr>
          <p:cNvPr id="2" name="Group 17">
            <a:extLst>
              <a:ext uri="{FF2B5EF4-FFF2-40B4-BE49-F238E27FC236}">
                <a16:creationId xmlns:a16="http://schemas.microsoft.com/office/drawing/2014/main" xmlns="" id="{9243B100-F62E-42EB-9697-1BDD06BD1782}"/>
              </a:ext>
            </a:extLst>
          </p:cNvPr>
          <p:cNvGrpSpPr/>
          <p:nvPr/>
        </p:nvGrpSpPr>
        <p:grpSpPr>
          <a:xfrm>
            <a:off x="2341159" y="0"/>
            <a:ext cx="2538079" cy="4915814"/>
            <a:chOff x="3501573" y="3178068"/>
            <a:chExt cx="1340594" cy="2737840"/>
          </a:xfrm>
        </p:grpSpPr>
        <p:sp>
          <p:nvSpPr>
            <p:cNvPr id="19" name="Freeform: Shape 5">
              <a:extLst>
                <a:ext uri="{FF2B5EF4-FFF2-40B4-BE49-F238E27FC236}">
                  <a16:creationId xmlns:a16="http://schemas.microsoft.com/office/drawing/2014/main" xmlns="" id="{896D8A7C-5091-4EF2-B30C-F4F70EED3EF7}"/>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20" name="Freeform: Shape 6">
              <a:extLst>
                <a:ext uri="{FF2B5EF4-FFF2-40B4-BE49-F238E27FC236}">
                  <a16:creationId xmlns:a16="http://schemas.microsoft.com/office/drawing/2014/main" xmlns="" id="{D65A5C01-765E-403E-809D-5FD7B7C51CB4}"/>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21" name="Freeform: Shape 7">
              <a:extLst>
                <a:ext uri="{FF2B5EF4-FFF2-40B4-BE49-F238E27FC236}">
                  <a16:creationId xmlns:a16="http://schemas.microsoft.com/office/drawing/2014/main" xmlns="" id="{1054E630-614B-4F30-819E-9877C4DE4839}"/>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22" name="Freeform: Shape 8">
              <a:extLst>
                <a:ext uri="{FF2B5EF4-FFF2-40B4-BE49-F238E27FC236}">
                  <a16:creationId xmlns:a16="http://schemas.microsoft.com/office/drawing/2014/main" xmlns="" id="{4C6E9C72-1F1D-4A39-8013-47396F95E350}"/>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23" name="Freeform: Shape 9">
              <a:extLst>
                <a:ext uri="{FF2B5EF4-FFF2-40B4-BE49-F238E27FC236}">
                  <a16:creationId xmlns:a16="http://schemas.microsoft.com/office/drawing/2014/main" xmlns="" id="{77110CC4-5F4A-4A99-AC8F-CB751BBEFD68}"/>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24" name="Freeform: Shape 10">
              <a:extLst>
                <a:ext uri="{FF2B5EF4-FFF2-40B4-BE49-F238E27FC236}">
                  <a16:creationId xmlns:a16="http://schemas.microsoft.com/office/drawing/2014/main" xmlns="" id="{AAEC0EAD-6363-4925-9931-BAD31CECF8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 name="Group 24">
              <a:extLst>
                <a:ext uri="{FF2B5EF4-FFF2-40B4-BE49-F238E27FC236}">
                  <a16:creationId xmlns:a16="http://schemas.microsoft.com/office/drawing/2014/main" xmlns="" id="{A4322DBE-09AC-4997-8244-CF6C48219924}"/>
                </a:ext>
              </a:extLst>
            </p:cNvPr>
            <p:cNvGrpSpPr/>
            <p:nvPr/>
          </p:nvGrpSpPr>
          <p:grpSpPr>
            <a:xfrm>
              <a:off x="4088508" y="5635852"/>
              <a:ext cx="173080" cy="173080"/>
              <a:chOff x="6768665" y="6038214"/>
              <a:chExt cx="147968" cy="147968"/>
            </a:xfrm>
          </p:grpSpPr>
          <p:sp>
            <p:nvSpPr>
              <p:cNvPr id="29" name="Oval 28">
                <a:extLst>
                  <a:ext uri="{FF2B5EF4-FFF2-40B4-BE49-F238E27FC236}">
                    <a16:creationId xmlns:a16="http://schemas.microsoft.com/office/drawing/2014/main" xmlns="" id="{3C6F9EAA-AB93-4126-99A3-E37C36B2873F}"/>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FDB268E2-05C7-484A-9337-53D87582D38C}"/>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Freeform: Shape 12">
              <a:extLst>
                <a:ext uri="{FF2B5EF4-FFF2-40B4-BE49-F238E27FC236}">
                  <a16:creationId xmlns:a16="http://schemas.microsoft.com/office/drawing/2014/main" xmlns="" id="{3DA80144-707A-439F-AF3D-7374EBE45639}"/>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7" name="Rectangle: Rounded Corners 13">
              <a:extLst>
                <a:ext uri="{FF2B5EF4-FFF2-40B4-BE49-F238E27FC236}">
                  <a16:creationId xmlns:a16="http://schemas.microsoft.com/office/drawing/2014/main" xmlns="" id="{E882F141-EC36-4D72-833E-35618142EB8A}"/>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15B188B7-687E-4D38-8EEF-5514675D3B5C}"/>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WhatsApp Image 2019-10-16 at 2.38.47 PM (4).jpeg"/>
          <p:cNvPicPr>
            <a:picLocks noChangeAspect="1"/>
          </p:cNvPicPr>
          <p:nvPr/>
        </p:nvPicPr>
        <p:blipFill>
          <a:blip r:embed="rId3"/>
          <a:stretch>
            <a:fillRect/>
          </a:stretch>
        </p:blipFill>
        <p:spPr>
          <a:xfrm>
            <a:off x="2575743" y="658368"/>
            <a:ext cx="2135246" cy="3701493"/>
          </a:xfrm>
          <a:prstGeom prst="rect">
            <a:avLst/>
          </a:prstGeom>
        </p:spPr>
      </p:pic>
      <p:grpSp>
        <p:nvGrpSpPr>
          <p:cNvPr id="4" name="Group 30">
            <a:extLst>
              <a:ext uri="{FF2B5EF4-FFF2-40B4-BE49-F238E27FC236}">
                <a16:creationId xmlns:a16="http://schemas.microsoft.com/office/drawing/2014/main" xmlns="" id="{9243B100-F62E-42EB-9697-1BDD06BD1782}"/>
              </a:ext>
            </a:extLst>
          </p:cNvPr>
          <p:cNvGrpSpPr/>
          <p:nvPr/>
        </p:nvGrpSpPr>
        <p:grpSpPr>
          <a:xfrm>
            <a:off x="6196270" y="0"/>
            <a:ext cx="2538079" cy="4915814"/>
            <a:chOff x="3501573" y="3178068"/>
            <a:chExt cx="1340594" cy="2737840"/>
          </a:xfrm>
        </p:grpSpPr>
        <p:sp>
          <p:nvSpPr>
            <p:cNvPr id="32" name="Freeform: Shape 5">
              <a:extLst>
                <a:ext uri="{FF2B5EF4-FFF2-40B4-BE49-F238E27FC236}">
                  <a16:creationId xmlns:a16="http://schemas.microsoft.com/office/drawing/2014/main" xmlns="" id="{896D8A7C-5091-4EF2-B30C-F4F70EED3EF7}"/>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4" name="Freeform: Shape 6">
              <a:extLst>
                <a:ext uri="{FF2B5EF4-FFF2-40B4-BE49-F238E27FC236}">
                  <a16:creationId xmlns:a16="http://schemas.microsoft.com/office/drawing/2014/main" xmlns="" id="{D65A5C01-765E-403E-809D-5FD7B7C51CB4}"/>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5" name="Freeform: Shape 7">
              <a:extLst>
                <a:ext uri="{FF2B5EF4-FFF2-40B4-BE49-F238E27FC236}">
                  <a16:creationId xmlns:a16="http://schemas.microsoft.com/office/drawing/2014/main" xmlns="" id="{1054E630-614B-4F30-819E-9877C4DE4839}"/>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6" name="Freeform: Shape 8">
              <a:extLst>
                <a:ext uri="{FF2B5EF4-FFF2-40B4-BE49-F238E27FC236}">
                  <a16:creationId xmlns:a16="http://schemas.microsoft.com/office/drawing/2014/main" xmlns="" id="{4C6E9C72-1F1D-4A39-8013-47396F95E350}"/>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7" name="Freeform: Shape 9">
              <a:extLst>
                <a:ext uri="{FF2B5EF4-FFF2-40B4-BE49-F238E27FC236}">
                  <a16:creationId xmlns:a16="http://schemas.microsoft.com/office/drawing/2014/main" xmlns="" id="{77110CC4-5F4A-4A99-AC8F-CB751BBEFD68}"/>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8" name="Freeform: Shape 10">
              <a:extLst>
                <a:ext uri="{FF2B5EF4-FFF2-40B4-BE49-F238E27FC236}">
                  <a16:creationId xmlns:a16="http://schemas.microsoft.com/office/drawing/2014/main" xmlns="" id="{AAEC0EAD-6363-4925-9931-BAD31CECF8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5" name="Group 24">
              <a:extLst>
                <a:ext uri="{FF2B5EF4-FFF2-40B4-BE49-F238E27FC236}">
                  <a16:creationId xmlns:a16="http://schemas.microsoft.com/office/drawing/2014/main" xmlns="" id="{A4322DBE-09AC-4997-8244-CF6C48219924}"/>
                </a:ext>
              </a:extLst>
            </p:cNvPr>
            <p:cNvGrpSpPr/>
            <p:nvPr/>
          </p:nvGrpSpPr>
          <p:grpSpPr>
            <a:xfrm>
              <a:off x="4088508" y="5635852"/>
              <a:ext cx="173080" cy="173080"/>
              <a:chOff x="6768665" y="6038214"/>
              <a:chExt cx="147968" cy="147968"/>
            </a:xfrm>
          </p:grpSpPr>
          <p:sp>
            <p:nvSpPr>
              <p:cNvPr id="43" name="Oval 42">
                <a:extLst>
                  <a:ext uri="{FF2B5EF4-FFF2-40B4-BE49-F238E27FC236}">
                    <a16:creationId xmlns:a16="http://schemas.microsoft.com/office/drawing/2014/main" xmlns="" id="{3C6F9EAA-AB93-4126-99A3-E37C36B2873F}"/>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FDB268E2-05C7-484A-9337-53D87582D38C}"/>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Freeform: Shape 12">
              <a:extLst>
                <a:ext uri="{FF2B5EF4-FFF2-40B4-BE49-F238E27FC236}">
                  <a16:creationId xmlns:a16="http://schemas.microsoft.com/office/drawing/2014/main" xmlns="" id="{3DA80144-707A-439F-AF3D-7374EBE45639}"/>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1" name="Rectangle: Rounded Corners 13">
              <a:extLst>
                <a:ext uri="{FF2B5EF4-FFF2-40B4-BE49-F238E27FC236}">
                  <a16:creationId xmlns:a16="http://schemas.microsoft.com/office/drawing/2014/main" xmlns="" id="{E882F141-EC36-4D72-833E-35618142EB8A}"/>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15B188B7-687E-4D38-8EEF-5514675D3B5C}"/>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6" name="Picture 45" descr="WhatsApp Image 2019-10-16 at 2.38.47 PM (3).jpeg"/>
          <p:cNvPicPr>
            <a:picLocks noChangeAspect="1"/>
          </p:cNvPicPr>
          <p:nvPr/>
        </p:nvPicPr>
        <p:blipFill>
          <a:blip r:embed="rId4"/>
          <a:stretch>
            <a:fillRect/>
          </a:stretch>
        </p:blipFill>
        <p:spPr>
          <a:xfrm>
            <a:off x="6452006" y="693410"/>
            <a:ext cx="2077517" cy="3629873"/>
          </a:xfrm>
          <a:prstGeom prst="rect">
            <a:avLst/>
          </a:prstGeom>
        </p:spPr>
      </p:pic>
      <p:cxnSp>
        <p:nvCxnSpPr>
          <p:cNvPr id="48" name="Curved Connector 47"/>
          <p:cNvCxnSpPr/>
          <p:nvPr/>
        </p:nvCxnSpPr>
        <p:spPr>
          <a:xfrm>
            <a:off x="4542739" y="1272845"/>
            <a:ext cx="2011684" cy="1024128"/>
          </a:xfrm>
          <a:prstGeom prst="curvedConnector3">
            <a:avLst>
              <a:gd name="adj1" fmla="val 50000"/>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55198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16" name="Rectangle 15"/>
          <p:cNvSpPr/>
          <p:nvPr/>
        </p:nvSpPr>
        <p:spPr>
          <a:xfrm>
            <a:off x="0" y="426297"/>
            <a:ext cx="9144000" cy="466250"/>
          </a:xfrm>
          <a:prstGeom prst="rect">
            <a:avLst/>
          </a:prstGeom>
          <a:solidFill>
            <a:schemeClr val="tx2">
              <a:lumMod val="5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Google Shape;517;p44"/>
          <p:cNvSpPr txBox="1"/>
          <p:nvPr/>
        </p:nvSpPr>
        <p:spPr>
          <a:xfrm>
            <a:off x="200366" y="458302"/>
            <a:ext cx="2304256" cy="14163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Font typeface="Arial"/>
              <a:buNone/>
            </a:pPr>
            <a:r>
              <a:rPr lang="en-US" sz="2400" b="1" dirty="0" smtClean="0">
                <a:solidFill>
                  <a:schemeClr val="tx2">
                    <a:lumMod val="25000"/>
                  </a:schemeClr>
                </a:solidFill>
                <a:latin typeface="Arial"/>
                <a:ea typeface="Arial"/>
                <a:cs typeface="Arial"/>
                <a:sym typeface="Arial"/>
              </a:rPr>
              <a:t>Admin</a:t>
            </a:r>
            <a:endParaRPr sz="2400" b="1" dirty="0">
              <a:solidFill>
                <a:schemeClr val="tx2">
                  <a:lumMod val="25000"/>
                </a:schemeClr>
              </a:solidFill>
              <a:latin typeface="Arial"/>
              <a:ea typeface="Arial"/>
              <a:cs typeface="Arial"/>
              <a:sym typeface="Arial"/>
            </a:endParaRPr>
          </a:p>
        </p:txBody>
      </p:sp>
      <p:grpSp>
        <p:nvGrpSpPr>
          <p:cNvPr id="2" name="Group 17">
            <a:extLst>
              <a:ext uri="{FF2B5EF4-FFF2-40B4-BE49-F238E27FC236}">
                <a16:creationId xmlns:a16="http://schemas.microsoft.com/office/drawing/2014/main" xmlns="" id="{9243B100-F62E-42EB-9697-1BDD06BD1782}"/>
              </a:ext>
            </a:extLst>
          </p:cNvPr>
          <p:cNvGrpSpPr/>
          <p:nvPr/>
        </p:nvGrpSpPr>
        <p:grpSpPr>
          <a:xfrm>
            <a:off x="2341159" y="0"/>
            <a:ext cx="2538079" cy="4915814"/>
            <a:chOff x="3501573" y="3178068"/>
            <a:chExt cx="1340594" cy="2737840"/>
          </a:xfrm>
        </p:grpSpPr>
        <p:sp>
          <p:nvSpPr>
            <p:cNvPr id="19" name="Freeform: Shape 5">
              <a:extLst>
                <a:ext uri="{FF2B5EF4-FFF2-40B4-BE49-F238E27FC236}">
                  <a16:creationId xmlns:a16="http://schemas.microsoft.com/office/drawing/2014/main" xmlns="" id="{896D8A7C-5091-4EF2-B30C-F4F70EED3EF7}"/>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20" name="Freeform: Shape 6">
              <a:extLst>
                <a:ext uri="{FF2B5EF4-FFF2-40B4-BE49-F238E27FC236}">
                  <a16:creationId xmlns:a16="http://schemas.microsoft.com/office/drawing/2014/main" xmlns="" id="{D65A5C01-765E-403E-809D-5FD7B7C51CB4}"/>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21" name="Freeform: Shape 7">
              <a:extLst>
                <a:ext uri="{FF2B5EF4-FFF2-40B4-BE49-F238E27FC236}">
                  <a16:creationId xmlns:a16="http://schemas.microsoft.com/office/drawing/2014/main" xmlns="" id="{1054E630-614B-4F30-819E-9877C4DE4839}"/>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22" name="Freeform: Shape 8">
              <a:extLst>
                <a:ext uri="{FF2B5EF4-FFF2-40B4-BE49-F238E27FC236}">
                  <a16:creationId xmlns:a16="http://schemas.microsoft.com/office/drawing/2014/main" xmlns="" id="{4C6E9C72-1F1D-4A39-8013-47396F95E350}"/>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23" name="Freeform: Shape 9">
              <a:extLst>
                <a:ext uri="{FF2B5EF4-FFF2-40B4-BE49-F238E27FC236}">
                  <a16:creationId xmlns:a16="http://schemas.microsoft.com/office/drawing/2014/main" xmlns="" id="{77110CC4-5F4A-4A99-AC8F-CB751BBEFD68}"/>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24" name="Freeform: Shape 10">
              <a:extLst>
                <a:ext uri="{FF2B5EF4-FFF2-40B4-BE49-F238E27FC236}">
                  <a16:creationId xmlns:a16="http://schemas.microsoft.com/office/drawing/2014/main" xmlns="" id="{AAEC0EAD-6363-4925-9931-BAD31CECF8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 name="Group 24">
              <a:extLst>
                <a:ext uri="{FF2B5EF4-FFF2-40B4-BE49-F238E27FC236}">
                  <a16:creationId xmlns:a16="http://schemas.microsoft.com/office/drawing/2014/main" xmlns="" id="{A4322DBE-09AC-4997-8244-CF6C48219924}"/>
                </a:ext>
              </a:extLst>
            </p:cNvPr>
            <p:cNvGrpSpPr/>
            <p:nvPr/>
          </p:nvGrpSpPr>
          <p:grpSpPr>
            <a:xfrm>
              <a:off x="4088508" y="5635852"/>
              <a:ext cx="173080" cy="173080"/>
              <a:chOff x="6768665" y="6038214"/>
              <a:chExt cx="147968" cy="147968"/>
            </a:xfrm>
          </p:grpSpPr>
          <p:sp>
            <p:nvSpPr>
              <p:cNvPr id="29" name="Oval 28">
                <a:extLst>
                  <a:ext uri="{FF2B5EF4-FFF2-40B4-BE49-F238E27FC236}">
                    <a16:creationId xmlns:a16="http://schemas.microsoft.com/office/drawing/2014/main" xmlns="" id="{3C6F9EAA-AB93-4126-99A3-E37C36B2873F}"/>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FDB268E2-05C7-484A-9337-53D87582D38C}"/>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Freeform: Shape 12">
              <a:extLst>
                <a:ext uri="{FF2B5EF4-FFF2-40B4-BE49-F238E27FC236}">
                  <a16:creationId xmlns:a16="http://schemas.microsoft.com/office/drawing/2014/main" xmlns="" id="{3DA80144-707A-439F-AF3D-7374EBE45639}"/>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7" name="Rectangle: Rounded Corners 13">
              <a:extLst>
                <a:ext uri="{FF2B5EF4-FFF2-40B4-BE49-F238E27FC236}">
                  <a16:creationId xmlns:a16="http://schemas.microsoft.com/office/drawing/2014/main" xmlns="" id="{E882F141-EC36-4D72-833E-35618142EB8A}"/>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15B188B7-687E-4D38-8EEF-5514675D3B5C}"/>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WhatsApp Image 2019-10-16 at 2.38.47 PM (4).jpeg"/>
          <p:cNvPicPr>
            <a:picLocks noChangeAspect="1"/>
          </p:cNvPicPr>
          <p:nvPr/>
        </p:nvPicPr>
        <p:blipFill>
          <a:blip r:embed="rId3"/>
          <a:stretch>
            <a:fillRect/>
          </a:stretch>
        </p:blipFill>
        <p:spPr>
          <a:xfrm>
            <a:off x="2604211" y="658368"/>
            <a:ext cx="2106778" cy="3701493"/>
          </a:xfrm>
          <a:prstGeom prst="rect">
            <a:avLst/>
          </a:prstGeom>
        </p:spPr>
      </p:pic>
      <p:grpSp>
        <p:nvGrpSpPr>
          <p:cNvPr id="4" name="Group 30">
            <a:extLst>
              <a:ext uri="{FF2B5EF4-FFF2-40B4-BE49-F238E27FC236}">
                <a16:creationId xmlns:a16="http://schemas.microsoft.com/office/drawing/2014/main" xmlns="" id="{9243B100-F62E-42EB-9697-1BDD06BD1782}"/>
              </a:ext>
            </a:extLst>
          </p:cNvPr>
          <p:cNvGrpSpPr/>
          <p:nvPr/>
        </p:nvGrpSpPr>
        <p:grpSpPr>
          <a:xfrm>
            <a:off x="6196270" y="0"/>
            <a:ext cx="2538079" cy="4915814"/>
            <a:chOff x="3501573" y="3178068"/>
            <a:chExt cx="1340594" cy="2737840"/>
          </a:xfrm>
        </p:grpSpPr>
        <p:sp>
          <p:nvSpPr>
            <p:cNvPr id="32" name="Freeform: Shape 5">
              <a:extLst>
                <a:ext uri="{FF2B5EF4-FFF2-40B4-BE49-F238E27FC236}">
                  <a16:creationId xmlns:a16="http://schemas.microsoft.com/office/drawing/2014/main" xmlns="" id="{896D8A7C-5091-4EF2-B30C-F4F70EED3EF7}"/>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4" name="Freeform: Shape 6">
              <a:extLst>
                <a:ext uri="{FF2B5EF4-FFF2-40B4-BE49-F238E27FC236}">
                  <a16:creationId xmlns:a16="http://schemas.microsoft.com/office/drawing/2014/main" xmlns="" id="{D65A5C01-765E-403E-809D-5FD7B7C51CB4}"/>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5" name="Freeform: Shape 7">
              <a:extLst>
                <a:ext uri="{FF2B5EF4-FFF2-40B4-BE49-F238E27FC236}">
                  <a16:creationId xmlns:a16="http://schemas.microsoft.com/office/drawing/2014/main" xmlns="" id="{1054E630-614B-4F30-819E-9877C4DE4839}"/>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6" name="Freeform: Shape 8">
              <a:extLst>
                <a:ext uri="{FF2B5EF4-FFF2-40B4-BE49-F238E27FC236}">
                  <a16:creationId xmlns:a16="http://schemas.microsoft.com/office/drawing/2014/main" xmlns="" id="{4C6E9C72-1F1D-4A39-8013-47396F95E350}"/>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7" name="Freeform: Shape 9">
              <a:extLst>
                <a:ext uri="{FF2B5EF4-FFF2-40B4-BE49-F238E27FC236}">
                  <a16:creationId xmlns:a16="http://schemas.microsoft.com/office/drawing/2014/main" xmlns="" id="{77110CC4-5F4A-4A99-AC8F-CB751BBEFD68}"/>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8" name="Freeform: Shape 10">
              <a:extLst>
                <a:ext uri="{FF2B5EF4-FFF2-40B4-BE49-F238E27FC236}">
                  <a16:creationId xmlns:a16="http://schemas.microsoft.com/office/drawing/2014/main" xmlns="" id="{AAEC0EAD-6363-4925-9931-BAD31CECF8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5" name="Group 24">
              <a:extLst>
                <a:ext uri="{FF2B5EF4-FFF2-40B4-BE49-F238E27FC236}">
                  <a16:creationId xmlns:a16="http://schemas.microsoft.com/office/drawing/2014/main" xmlns="" id="{A4322DBE-09AC-4997-8244-CF6C48219924}"/>
                </a:ext>
              </a:extLst>
            </p:cNvPr>
            <p:cNvGrpSpPr/>
            <p:nvPr/>
          </p:nvGrpSpPr>
          <p:grpSpPr>
            <a:xfrm>
              <a:off x="4088508" y="5635852"/>
              <a:ext cx="173080" cy="173080"/>
              <a:chOff x="6768665" y="6038214"/>
              <a:chExt cx="147968" cy="147968"/>
            </a:xfrm>
          </p:grpSpPr>
          <p:sp>
            <p:nvSpPr>
              <p:cNvPr id="43" name="Oval 42">
                <a:extLst>
                  <a:ext uri="{FF2B5EF4-FFF2-40B4-BE49-F238E27FC236}">
                    <a16:creationId xmlns:a16="http://schemas.microsoft.com/office/drawing/2014/main" xmlns="" id="{3C6F9EAA-AB93-4126-99A3-E37C36B2873F}"/>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FDB268E2-05C7-484A-9337-53D87582D38C}"/>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Freeform: Shape 12">
              <a:extLst>
                <a:ext uri="{FF2B5EF4-FFF2-40B4-BE49-F238E27FC236}">
                  <a16:creationId xmlns:a16="http://schemas.microsoft.com/office/drawing/2014/main" xmlns="" id="{3DA80144-707A-439F-AF3D-7374EBE45639}"/>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1" name="Rectangle: Rounded Corners 13">
              <a:extLst>
                <a:ext uri="{FF2B5EF4-FFF2-40B4-BE49-F238E27FC236}">
                  <a16:creationId xmlns:a16="http://schemas.microsoft.com/office/drawing/2014/main" xmlns="" id="{E882F141-EC36-4D72-833E-35618142EB8A}"/>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15B188B7-687E-4D38-8EEF-5514675D3B5C}"/>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6" name="Picture 45" descr="WhatsApp Image 2019-10-16 at 2.38.47 PM (3).jpeg"/>
          <p:cNvPicPr>
            <a:picLocks noChangeAspect="1"/>
          </p:cNvPicPr>
          <p:nvPr/>
        </p:nvPicPr>
        <p:blipFill>
          <a:blip r:embed="rId4"/>
          <a:stretch>
            <a:fillRect/>
          </a:stretch>
        </p:blipFill>
        <p:spPr>
          <a:xfrm>
            <a:off x="6458937" y="693410"/>
            <a:ext cx="2107162" cy="3629873"/>
          </a:xfrm>
          <a:prstGeom prst="rect">
            <a:avLst/>
          </a:prstGeom>
        </p:spPr>
      </p:pic>
      <p:cxnSp>
        <p:nvCxnSpPr>
          <p:cNvPr id="48" name="Curved Connector 47"/>
          <p:cNvCxnSpPr/>
          <p:nvPr/>
        </p:nvCxnSpPr>
        <p:spPr>
          <a:xfrm>
            <a:off x="4008730" y="1843430"/>
            <a:ext cx="2545693" cy="453543"/>
          </a:xfrm>
          <a:prstGeom prst="curvedConnector3">
            <a:avLst>
              <a:gd name="adj1" fmla="val 50000"/>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55198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References</a:t>
            </a:r>
            <a:endParaRPr lang="en-US" dirty="0"/>
          </a:p>
        </p:txBody>
      </p:sp>
      <p:sp>
        <p:nvSpPr>
          <p:cNvPr id="4" name="Text Placeholder 2"/>
          <p:cNvSpPr>
            <a:spLocks noGrp="1"/>
          </p:cNvSpPr>
          <p:nvPr>
            <p:ph type="body" idx="1"/>
          </p:nvPr>
        </p:nvSpPr>
        <p:spPr>
          <a:xfrm>
            <a:off x="1929829" y="1423613"/>
            <a:ext cx="7467600" cy="2764800"/>
          </a:xfrm>
        </p:spPr>
        <p:txBody>
          <a:bodyPr/>
          <a:lstStyle/>
          <a:p>
            <a:pPr marL="76200" indent="0">
              <a:buNone/>
            </a:pPr>
            <a:r>
              <a:rPr lang="en-US" sz="1200" dirty="0" smtClean="0">
                <a:solidFill>
                  <a:schemeClr val="tx2">
                    <a:lumMod val="25000"/>
                  </a:schemeClr>
                </a:solidFill>
              </a:rPr>
              <a:t>[1] </a:t>
            </a:r>
            <a:r>
              <a:rPr lang="en-US" sz="1200" dirty="0" smtClean="0">
                <a:solidFill>
                  <a:schemeClr val="bg1"/>
                </a:solidFill>
              </a:rPr>
              <a:t>	https://www.Dbdesigner.net (Last accessed on 31/03/2019)</a:t>
            </a:r>
          </a:p>
          <a:p>
            <a:pPr marL="76200" indent="0">
              <a:buNone/>
            </a:pPr>
            <a:r>
              <a:rPr lang="en-US" sz="1200" dirty="0" smtClean="0">
                <a:solidFill>
                  <a:schemeClr val="tx2">
                    <a:lumMod val="25000"/>
                  </a:schemeClr>
                </a:solidFill>
              </a:rPr>
              <a:t>[2] </a:t>
            </a:r>
            <a:r>
              <a:rPr lang="en-US" sz="1200" dirty="0" smtClean="0">
                <a:solidFill>
                  <a:schemeClr val="bg1"/>
                </a:solidFill>
              </a:rPr>
              <a:t>	https://www.comentum.com/guide-to-web-application-development.html (Last accessed 	on 01/04/2019)</a:t>
            </a:r>
          </a:p>
          <a:p>
            <a:pPr marL="76200" indent="0">
              <a:buNone/>
            </a:pPr>
            <a:r>
              <a:rPr lang="en-US" sz="1200" dirty="0" smtClean="0">
                <a:solidFill>
                  <a:schemeClr val="tx2">
                    <a:lumMod val="25000"/>
                  </a:schemeClr>
                </a:solidFill>
              </a:rPr>
              <a:t>[3]</a:t>
            </a:r>
            <a:r>
              <a:rPr lang="en-US" sz="1200" dirty="0" smtClean="0">
                <a:solidFill>
                  <a:schemeClr val="bg1"/>
                </a:solidFill>
              </a:rPr>
              <a:t>	https</a:t>
            </a:r>
            <a:r>
              <a:rPr lang="en-US" sz="1200" dirty="0">
                <a:solidFill>
                  <a:schemeClr val="bg1"/>
                </a:solidFill>
              </a:rPr>
              <a:t>://www.geeksforgeeks.org/html-tutorials</a:t>
            </a:r>
            <a:r>
              <a:rPr lang="en-US" sz="1200" dirty="0" smtClean="0">
                <a:solidFill>
                  <a:schemeClr val="bg1"/>
                </a:solidFill>
              </a:rPr>
              <a:t>/ </a:t>
            </a:r>
            <a:r>
              <a:rPr lang="en-US" sz="1200" dirty="0">
                <a:solidFill>
                  <a:schemeClr val="bg1"/>
                </a:solidFill>
              </a:rPr>
              <a:t>(Last accessed on 31/03/2019)</a:t>
            </a:r>
          </a:p>
          <a:p>
            <a:pPr marL="76200" indent="0">
              <a:buNone/>
            </a:pPr>
            <a:r>
              <a:rPr lang="en-US" sz="1200" dirty="0" smtClean="0">
                <a:solidFill>
                  <a:schemeClr val="tx2">
                    <a:lumMod val="25000"/>
                  </a:schemeClr>
                </a:solidFill>
              </a:rPr>
              <a:t>[4]</a:t>
            </a:r>
            <a:r>
              <a:rPr lang="en-US" sz="1200" dirty="0" smtClean="0">
                <a:solidFill>
                  <a:schemeClr val="bg1"/>
                </a:solidFill>
              </a:rPr>
              <a:t>	https</a:t>
            </a:r>
            <a:r>
              <a:rPr lang="en-US" sz="1200" dirty="0">
                <a:solidFill>
                  <a:schemeClr val="bg1"/>
                </a:solidFill>
              </a:rPr>
              <a:t>://www.geeksforgeeks.org/css-tutorials</a:t>
            </a:r>
            <a:r>
              <a:rPr lang="en-US" sz="1200" dirty="0" smtClean="0">
                <a:solidFill>
                  <a:schemeClr val="bg1"/>
                </a:solidFill>
              </a:rPr>
              <a:t>/  (</a:t>
            </a:r>
            <a:r>
              <a:rPr lang="en-US" sz="1200" dirty="0">
                <a:solidFill>
                  <a:schemeClr val="bg1"/>
                </a:solidFill>
              </a:rPr>
              <a:t>Last accessed on 31/03/2019</a:t>
            </a:r>
            <a:r>
              <a:rPr lang="en-US" sz="1200" dirty="0" smtClean="0">
                <a:solidFill>
                  <a:schemeClr val="bg1"/>
                </a:solidFill>
              </a:rPr>
              <a:t>)</a:t>
            </a:r>
          </a:p>
          <a:p>
            <a:pPr marL="76200" indent="0">
              <a:buNone/>
            </a:pPr>
            <a:r>
              <a:rPr lang="en-US" sz="1200" dirty="0" smtClean="0">
                <a:solidFill>
                  <a:schemeClr val="tx2">
                    <a:lumMod val="25000"/>
                  </a:schemeClr>
                </a:solidFill>
              </a:rPr>
              <a:t>[5]</a:t>
            </a:r>
            <a:r>
              <a:rPr lang="en-US" sz="1200" dirty="0" smtClean="0">
                <a:solidFill>
                  <a:schemeClr val="bg1"/>
                </a:solidFill>
              </a:rPr>
              <a:t>	https</a:t>
            </a:r>
            <a:r>
              <a:rPr lang="en-US" sz="1200" dirty="0">
                <a:solidFill>
                  <a:schemeClr val="bg1"/>
                </a:solidFill>
              </a:rPr>
              <a:t>://</a:t>
            </a:r>
            <a:r>
              <a:rPr lang="en-US" sz="1200" dirty="0" smtClean="0">
                <a:solidFill>
                  <a:schemeClr val="bg1"/>
                </a:solidFill>
              </a:rPr>
              <a:t>www.w3schools.com/html/default.asp </a:t>
            </a:r>
            <a:r>
              <a:rPr lang="en-US" sz="1200" dirty="0">
                <a:solidFill>
                  <a:schemeClr val="bg1"/>
                </a:solidFill>
              </a:rPr>
              <a:t>(Last accessed on 31/03/2019</a:t>
            </a:r>
            <a:r>
              <a:rPr lang="en-US" sz="1200" dirty="0" smtClean="0">
                <a:solidFill>
                  <a:schemeClr val="bg1"/>
                </a:solidFill>
              </a:rPr>
              <a:t>)</a:t>
            </a:r>
          </a:p>
          <a:p>
            <a:pPr marL="76200" indent="0">
              <a:buNone/>
            </a:pPr>
            <a:r>
              <a:rPr lang="en-US" sz="1200" dirty="0" smtClean="0">
                <a:solidFill>
                  <a:schemeClr val="tx2">
                    <a:lumMod val="25000"/>
                  </a:schemeClr>
                </a:solidFill>
              </a:rPr>
              <a:t>[6]</a:t>
            </a:r>
            <a:r>
              <a:rPr lang="en-US" sz="1200" dirty="0" smtClean="0">
                <a:solidFill>
                  <a:schemeClr val="bg1"/>
                </a:solidFill>
              </a:rPr>
              <a:t> 	https</a:t>
            </a:r>
            <a:r>
              <a:rPr lang="en-US" sz="1200" dirty="0">
                <a:solidFill>
                  <a:schemeClr val="bg1"/>
                </a:solidFill>
              </a:rPr>
              <a:t>://</a:t>
            </a:r>
            <a:r>
              <a:rPr lang="en-US" sz="1200" dirty="0" smtClean="0">
                <a:solidFill>
                  <a:schemeClr val="bg1"/>
                </a:solidFill>
              </a:rPr>
              <a:t>www.w3schools.com/css/default.asp </a:t>
            </a:r>
            <a:r>
              <a:rPr lang="en-US" sz="1200" dirty="0">
                <a:solidFill>
                  <a:schemeClr val="bg1"/>
                </a:solidFill>
              </a:rPr>
              <a:t>(Last accessed on 31/03/2019)</a:t>
            </a:r>
          </a:p>
          <a:p>
            <a:pPr marL="76200" indent="0">
              <a:buNone/>
            </a:pPr>
            <a:endParaRPr lang="en-US" sz="1200" dirty="0">
              <a:solidFill>
                <a:schemeClr val="bg1"/>
              </a:solidFill>
            </a:endParaRPr>
          </a:p>
          <a:p>
            <a:pPr marL="76200" indent="0">
              <a:buNone/>
            </a:pPr>
            <a:endParaRPr lang="en-US" sz="1200" dirty="0" smtClean="0">
              <a:solidFill>
                <a:schemeClr val="bg1"/>
              </a:solidFill>
            </a:endParaRPr>
          </a:p>
          <a:p>
            <a:pPr marL="76200" indent="0">
              <a:buNone/>
            </a:pPr>
            <a:endParaRPr lang="en-US" sz="1200" dirty="0" smtClean="0"/>
          </a:p>
        </p:txBody>
      </p:sp>
    </p:spTree>
    <p:extLst>
      <p:ext uri="{BB962C8B-B14F-4D97-AF65-F5344CB8AC3E}">
        <p14:creationId xmlns:p14="http://schemas.microsoft.com/office/powerpoint/2010/main" xmlns="" val="1546797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58"/>
          <p:cNvSpPr txBox="1">
            <a:spLocks noGrp="1"/>
          </p:cNvSpPr>
          <p:nvPr>
            <p:ph type="body" idx="1"/>
          </p:nvPr>
        </p:nvSpPr>
        <p:spPr>
          <a:xfrm>
            <a:off x="0" y="3824461"/>
            <a:ext cx="9144000" cy="57606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Arial"/>
              <a:buNone/>
            </a:pPr>
            <a:r>
              <a:rPr lang="en-US" sz="3600" b="1" i="0" u="none" strike="noStrike" cap="none">
                <a:solidFill>
                  <a:schemeClr val="lt1"/>
                </a:solidFill>
                <a:latin typeface="Arial"/>
                <a:ea typeface="Arial"/>
                <a:cs typeface="Arial"/>
                <a:sym typeface="Arial"/>
              </a:rPr>
              <a:t>Thank you</a:t>
            </a:r>
            <a:endParaRPr sz="3600" b="1" i="0" u="none" strike="noStrike" cap="none">
              <a:solidFill>
                <a:schemeClr val="lt1"/>
              </a:solidFill>
              <a:latin typeface="Arial"/>
              <a:ea typeface="Arial"/>
              <a:cs typeface="Arial"/>
              <a:sym typeface="Arial"/>
            </a:endParaRPr>
          </a:p>
        </p:txBody>
      </p:sp>
      <p:sp>
        <p:nvSpPr>
          <p:cNvPr id="865" name="Google Shape;865;p58"/>
          <p:cNvSpPr txBox="1">
            <a:spLocks noGrp="1"/>
          </p:cNvSpPr>
          <p:nvPr>
            <p:ph type="body" idx="2"/>
          </p:nvPr>
        </p:nvSpPr>
        <p:spPr>
          <a:xfrm>
            <a:off x="-148" y="4400525"/>
            <a:ext cx="9144000" cy="2880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Arial"/>
              <a:buNone/>
            </a:pPr>
            <a:r>
              <a:rPr lang="en-US" sz="1400" b="0" i="0" u="none" strike="noStrike" cap="none">
                <a:solidFill>
                  <a:schemeClr val="lt1"/>
                </a:solidFill>
                <a:latin typeface="Arial"/>
                <a:ea typeface="Arial"/>
                <a:cs typeface="Arial"/>
                <a:sym typeface="Arial"/>
              </a:rPr>
              <a:t>Insert the title of your subtitle Here</a:t>
            </a: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27"/>
          <p:cNvSpPr txBox="1"/>
          <p:nvPr/>
        </p:nvSpPr>
        <p:spPr>
          <a:xfrm>
            <a:off x="3419872" y="195486"/>
            <a:ext cx="5724128" cy="576064"/>
          </a:xfrm>
          <a:prstGeom prst="rect">
            <a:avLst/>
          </a:prstGeom>
          <a:noFill/>
          <a:ln>
            <a:noFill/>
          </a:ln>
        </p:spPr>
        <p:txBody>
          <a:bodyPr spcFirstLastPara="1" wrap="square" lIns="91425" tIns="45700" rIns="91425" bIns="45700" anchor="ctr" anchorCtr="0">
            <a:noAutofit/>
          </a:bodyPr>
          <a:lstStyle/>
          <a:p>
            <a:pPr lvl="0">
              <a:buClr>
                <a:schemeClr val="dk1"/>
              </a:buClr>
            </a:pPr>
            <a:r>
              <a:rPr lang="en-US" sz="3600" dirty="0" smtClean="0">
                <a:solidFill>
                  <a:schemeClr val="tx2">
                    <a:lumMod val="25000"/>
                  </a:schemeClr>
                </a:solidFill>
                <a:latin typeface="Adobe Fangsong Std R" panose="02020400000000000000" pitchFamily="18" charset="-128"/>
                <a:ea typeface="Adobe Fangsong Std R" panose="02020400000000000000" pitchFamily="18" charset="-128"/>
              </a:rPr>
              <a:t>Table of Content</a:t>
            </a:r>
            <a:endParaRPr sz="3600" dirty="0">
              <a:solidFill>
                <a:schemeClr val="tx2">
                  <a:lumMod val="25000"/>
                </a:schemeClr>
              </a:solidFill>
              <a:latin typeface="Adobe Fangsong Std R" panose="02020400000000000000" pitchFamily="18" charset="-128"/>
              <a:ea typeface="Adobe Fangsong Std R" panose="02020400000000000000" pitchFamily="18" charset="-128"/>
              <a:sym typeface="Arial"/>
            </a:endParaRPr>
          </a:p>
        </p:txBody>
      </p:sp>
      <p:grpSp>
        <p:nvGrpSpPr>
          <p:cNvPr id="135" name="Google Shape;135;p27"/>
          <p:cNvGrpSpPr/>
          <p:nvPr/>
        </p:nvGrpSpPr>
        <p:grpSpPr>
          <a:xfrm>
            <a:off x="3777666" y="1078632"/>
            <a:ext cx="4522801" cy="705130"/>
            <a:chOff x="3547589" y="1078632"/>
            <a:chExt cx="4522801" cy="705130"/>
          </a:xfrm>
        </p:grpSpPr>
        <p:grpSp>
          <p:nvGrpSpPr>
            <p:cNvPr id="136" name="Google Shape;136;p27"/>
            <p:cNvGrpSpPr/>
            <p:nvPr/>
          </p:nvGrpSpPr>
          <p:grpSpPr>
            <a:xfrm>
              <a:off x="4355976" y="1078632"/>
              <a:ext cx="3714414" cy="705130"/>
              <a:chOff x="4614006" y="1084286"/>
              <a:chExt cx="3714414" cy="705130"/>
            </a:xfrm>
          </p:grpSpPr>
          <p:sp>
            <p:nvSpPr>
              <p:cNvPr id="137" name="Google Shape;137;p27"/>
              <p:cNvSpPr/>
              <p:nvPr/>
            </p:nvSpPr>
            <p:spPr>
              <a:xfrm>
                <a:off x="4716016" y="1173221"/>
                <a:ext cx="3612404" cy="616195"/>
              </a:xfrm>
              <a:prstGeom prst="roundRect">
                <a:avLst>
                  <a:gd name="adj" fmla="val 16667"/>
                </a:avLst>
              </a:prstGeom>
              <a:solidFill>
                <a:srgbClr val="797B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2">
                      <a:lumMod val="25000"/>
                    </a:schemeClr>
                  </a:solidFill>
                  <a:latin typeface="Arial"/>
                  <a:ea typeface="Arial"/>
                  <a:cs typeface="Arial"/>
                  <a:sym typeface="Arial"/>
                </a:endParaRPr>
              </a:p>
            </p:txBody>
          </p:sp>
          <p:sp>
            <p:nvSpPr>
              <p:cNvPr id="138" name="Google Shape;138;p27"/>
              <p:cNvSpPr/>
              <p:nvPr/>
            </p:nvSpPr>
            <p:spPr>
              <a:xfrm>
                <a:off x="4614006" y="1084286"/>
                <a:ext cx="3612404" cy="616195"/>
              </a:xfrm>
              <a:prstGeom prst="roundRect">
                <a:avLst>
                  <a:gd name="adj" fmla="val 16667"/>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2">
                      <a:lumMod val="25000"/>
                    </a:schemeClr>
                  </a:solidFill>
                  <a:latin typeface="Arial"/>
                  <a:ea typeface="Arial"/>
                  <a:cs typeface="Arial"/>
                  <a:sym typeface="Arial"/>
                </a:endParaRPr>
              </a:p>
            </p:txBody>
          </p:sp>
        </p:grpSp>
        <p:sp>
          <p:nvSpPr>
            <p:cNvPr id="140" name="Google Shape;140;p27"/>
            <p:cNvSpPr txBox="1"/>
            <p:nvPr/>
          </p:nvSpPr>
          <p:spPr>
            <a:xfrm>
              <a:off x="4572000" y="1165133"/>
              <a:ext cx="3024336" cy="4820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smtClean="0">
                  <a:solidFill>
                    <a:schemeClr val="tx2">
                      <a:lumMod val="25000"/>
                    </a:schemeClr>
                  </a:solidFill>
                  <a:sym typeface="Arial"/>
                </a:rPr>
                <a:t>Introduction</a:t>
              </a:r>
              <a:endParaRPr sz="2400" dirty="0">
                <a:solidFill>
                  <a:schemeClr val="tx2">
                    <a:lumMod val="25000"/>
                  </a:schemeClr>
                </a:solidFill>
              </a:endParaRPr>
            </a:p>
          </p:txBody>
        </p:sp>
        <p:grpSp>
          <p:nvGrpSpPr>
            <p:cNvPr id="142" name="Google Shape;142;p27"/>
            <p:cNvGrpSpPr/>
            <p:nvPr/>
          </p:nvGrpSpPr>
          <p:grpSpPr>
            <a:xfrm>
              <a:off x="3547589" y="1115957"/>
              <a:ext cx="646423" cy="646423"/>
              <a:chOff x="3547589" y="1115957"/>
              <a:chExt cx="646423" cy="646423"/>
            </a:xfrm>
          </p:grpSpPr>
          <p:sp>
            <p:nvSpPr>
              <p:cNvPr id="143" name="Google Shape;143;p27"/>
              <p:cNvSpPr/>
              <p:nvPr/>
            </p:nvSpPr>
            <p:spPr>
              <a:xfrm rot="2700000">
                <a:off x="3642255" y="1210623"/>
                <a:ext cx="457090" cy="457090"/>
              </a:xfrm>
              <a:prstGeom prst="roundRect">
                <a:avLst>
                  <a:gd name="adj" fmla="val 10715"/>
                </a:avLst>
              </a:prstGeom>
              <a:solidFill>
                <a:schemeClr val="lt1"/>
              </a:solidFill>
              <a:ln w="63500" cap="flat" cmpd="sng">
                <a:solidFill>
                  <a:srgbClr val="797B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2">
                      <a:lumMod val="25000"/>
                    </a:schemeClr>
                  </a:solidFill>
                  <a:latin typeface="Arial"/>
                  <a:ea typeface="Arial"/>
                  <a:cs typeface="Arial"/>
                  <a:sym typeface="Arial"/>
                </a:endParaRPr>
              </a:p>
            </p:txBody>
          </p:sp>
          <p:sp>
            <p:nvSpPr>
              <p:cNvPr id="144" name="Google Shape;144;p27"/>
              <p:cNvSpPr txBox="1"/>
              <p:nvPr/>
            </p:nvSpPr>
            <p:spPr>
              <a:xfrm>
                <a:off x="3719484" y="1239113"/>
                <a:ext cx="302633"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dirty="0">
                    <a:solidFill>
                      <a:schemeClr val="tx2">
                        <a:lumMod val="25000"/>
                      </a:schemeClr>
                    </a:solidFill>
                    <a:latin typeface="Arial"/>
                    <a:ea typeface="Arial"/>
                    <a:cs typeface="Arial"/>
                    <a:sym typeface="Arial"/>
                  </a:rPr>
                  <a:t>1</a:t>
                </a:r>
                <a:endParaRPr sz="2000" b="1" dirty="0">
                  <a:solidFill>
                    <a:schemeClr val="tx2">
                      <a:lumMod val="25000"/>
                    </a:schemeClr>
                  </a:solidFill>
                  <a:latin typeface="Arial"/>
                  <a:ea typeface="Arial"/>
                  <a:cs typeface="Arial"/>
                  <a:sym typeface="Arial"/>
                </a:endParaRPr>
              </a:p>
            </p:txBody>
          </p:sp>
        </p:grpSp>
      </p:grpSp>
      <p:grpSp>
        <p:nvGrpSpPr>
          <p:cNvPr id="145" name="Google Shape;145;p27"/>
          <p:cNvGrpSpPr/>
          <p:nvPr/>
        </p:nvGrpSpPr>
        <p:grpSpPr>
          <a:xfrm>
            <a:off x="4042431" y="1835697"/>
            <a:ext cx="4522801" cy="705130"/>
            <a:chOff x="3547589" y="1078632"/>
            <a:chExt cx="4522801" cy="705130"/>
          </a:xfrm>
        </p:grpSpPr>
        <p:grpSp>
          <p:nvGrpSpPr>
            <p:cNvPr id="146" name="Google Shape;146;p27"/>
            <p:cNvGrpSpPr/>
            <p:nvPr/>
          </p:nvGrpSpPr>
          <p:grpSpPr>
            <a:xfrm>
              <a:off x="4355976" y="1078632"/>
              <a:ext cx="3714414" cy="705130"/>
              <a:chOff x="4614006" y="1084286"/>
              <a:chExt cx="3714414" cy="705130"/>
            </a:xfrm>
          </p:grpSpPr>
          <p:sp>
            <p:nvSpPr>
              <p:cNvPr id="147" name="Google Shape;147;p27"/>
              <p:cNvSpPr/>
              <p:nvPr/>
            </p:nvSpPr>
            <p:spPr>
              <a:xfrm>
                <a:off x="4716016" y="1173221"/>
                <a:ext cx="3612404" cy="616195"/>
              </a:xfrm>
              <a:prstGeom prst="roundRect">
                <a:avLst>
                  <a:gd name="adj" fmla="val 16667"/>
                </a:avLst>
              </a:prstGeom>
              <a:solidFill>
                <a:srgbClr val="797B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2">
                      <a:lumMod val="25000"/>
                    </a:schemeClr>
                  </a:solidFill>
                  <a:latin typeface="Arial"/>
                  <a:ea typeface="Arial"/>
                  <a:cs typeface="Arial"/>
                  <a:sym typeface="Arial"/>
                </a:endParaRPr>
              </a:p>
            </p:txBody>
          </p:sp>
          <p:sp>
            <p:nvSpPr>
              <p:cNvPr id="148" name="Google Shape;148;p27"/>
              <p:cNvSpPr/>
              <p:nvPr/>
            </p:nvSpPr>
            <p:spPr>
              <a:xfrm>
                <a:off x="4614006" y="1084286"/>
                <a:ext cx="3612404" cy="616195"/>
              </a:xfrm>
              <a:prstGeom prst="roundRect">
                <a:avLst>
                  <a:gd name="adj" fmla="val 16667"/>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2">
                      <a:lumMod val="25000"/>
                    </a:schemeClr>
                  </a:solidFill>
                  <a:latin typeface="Arial"/>
                  <a:ea typeface="Arial"/>
                  <a:cs typeface="Arial"/>
                  <a:sym typeface="Arial"/>
                </a:endParaRPr>
              </a:p>
            </p:txBody>
          </p:sp>
        </p:grpSp>
        <p:sp>
          <p:nvSpPr>
            <p:cNvPr id="150" name="Google Shape;150;p27"/>
            <p:cNvSpPr txBox="1"/>
            <p:nvPr/>
          </p:nvSpPr>
          <p:spPr>
            <a:xfrm>
              <a:off x="4572000" y="1183493"/>
              <a:ext cx="3024336" cy="5113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smtClean="0">
                  <a:solidFill>
                    <a:schemeClr val="tx2">
                      <a:lumMod val="25000"/>
                    </a:schemeClr>
                  </a:solidFill>
                  <a:sym typeface="Arial"/>
                </a:rPr>
                <a:t>Modules Divided</a:t>
              </a:r>
              <a:endParaRPr sz="2400" dirty="0">
                <a:solidFill>
                  <a:schemeClr val="tx2">
                    <a:lumMod val="25000"/>
                  </a:schemeClr>
                </a:solidFill>
              </a:endParaRPr>
            </a:p>
          </p:txBody>
        </p:sp>
        <p:grpSp>
          <p:nvGrpSpPr>
            <p:cNvPr id="152" name="Google Shape;152;p27"/>
            <p:cNvGrpSpPr/>
            <p:nvPr/>
          </p:nvGrpSpPr>
          <p:grpSpPr>
            <a:xfrm>
              <a:off x="3547589" y="1115957"/>
              <a:ext cx="646423" cy="646423"/>
              <a:chOff x="3547589" y="1115957"/>
              <a:chExt cx="646423" cy="646423"/>
            </a:xfrm>
          </p:grpSpPr>
          <p:sp>
            <p:nvSpPr>
              <p:cNvPr id="153" name="Google Shape;153;p27"/>
              <p:cNvSpPr/>
              <p:nvPr/>
            </p:nvSpPr>
            <p:spPr>
              <a:xfrm rot="2700000">
                <a:off x="3642255" y="1210623"/>
                <a:ext cx="457090" cy="457090"/>
              </a:xfrm>
              <a:prstGeom prst="roundRect">
                <a:avLst>
                  <a:gd name="adj" fmla="val 10715"/>
                </a:avLst>
              </a:prstGeom>
              <a:solidFill>
                <a:schemeClr val="lt1"/>
              </a:solidFill>
              <a:ln w="63500" cap="flat" cmpd="sng">
                <a:solidFill>
                  <a:srgbClr val="797B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2">
                      <a:lumMod val="25000"/>
                    </a:schemeClr>
                  </a:solidFill>
                  <a:latin typeface="Arial"/>
                  <a:ea typeface="Arial"/>
                  <a:cs typeface="Arial"/>
                  <a:sym typeface="Arial"/>
                </a:endParaRPr>
              </a:p>
            </p:txBody>
          </p:sp>
          <p:sp>
            <p:nvSpPr>
              <p:cNvPr id="154" name="Google Shape;154;p27"/>
              <p:cNvSpPr txBox="1"/>
              <p:nvPr/>
            </p:nvSpPr>
            <p:spPr>
              <a:xfrm>
                <a:off x="3719484" y="1239113"/>
                <a:ext cx="302633"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dirty="0">
                    <a:solidFill>
                      <a:schemeClr val="tx2">
                        <a:lumMod val="25000"/>
                      </a:schemeClr>
                    </a:solidFill>
                    <a:latin typeface="Arial"/>
                    <a:ea typeface="Arial"/>
                    <a:cs typeface="Arial"/>
                    <a:sym typeface="Arial"/>
                  </a:rPr>
                  <a:t>2</a:t>
                </a:r>
                <a:endParaRPr sz="2000" b="1" dirty="0">
                  <a:solidFill>
                    <a:schemeClr val="tx2">
                      <a:lumMod val="25000"/>
                    </a:schemeClr>
                  </a:solidFill>
                  <a:latin typeface="Arial"/>
                  <a:ea typeface="Arial"/>
                  <a:cs typeface="Arial"/>
                  <a:sym typeface="Arial"/>
                </a:endParaRPr>
              </a:p>
            </p:txBody>
          </p:sp>
        </p:grpSp>
      </p:grpSp>
      <p:grpSp>
        <p:nvGrpSpPr>
          <p:cNvPr id="155" name="Google Shape;155;p27"/>
          <p:cNvGrpSpPr/>
          <p:nvPr/>
        </p:nvGrpSpPr>
        <p:grpSpPr>
          <a:xfrm>
            <a:off x="4214326" y="2592762"/>
            <a:ext cx="4522801" cy="705130"/>
            <a:chOff x="3547589" y="1078632"/>
            <a:chExt cx="4522801" cy="705130"/>
          </a:xfrm>
        </p:grpSpPr>
        <p:grpSp>
          <p:nvGrpSpPr>
            <p:cNvPr id="156" name="Google Shape;156;p27"/>
            <p:cNvGrpSpPr/>
            <p:nvPr/>
          </p:nvGrpSpPr>
          <p:grpSpPr>
            <a:xfrm>
              <a:off x="4355976" y="1078632"/>
              <a:ext cx="3714414" cy="705130"/>
              <a:chOff x="4614006" y="1084286"/>
              <a:chExt cx="3714414" cy="705130"/>
            </a:xfrm>
          </p:grpSpPr>
          <p:sp>
            <p:nvSpPr>
              <p:cNvPr id="157" name="Google Shape;157;p27"/>
              <p:cNvSpPr/>
              <p:nvPr/>
            </p:nvSpPr>
            <p:spPr>
              <a:xfrm>
                <a:off x="4716016" y="1173221"/>
                <a:ext cx="3612404" cy="616195"/>
              </a:xfrm>
              <a:prstGeom prst="roundRect">
                <a:avLst>
                  <a:gd name="adj" fmla="val 16667"/>
                </a:avLst>
              </a:prstGeom>
              <a:solidFill>
                <a:srgbClr val="797B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2">
                      <a:lumMod val="25000"/>
                    </a:schemeClr>
                  </a:solidFill>
                  <a:latin typeface="Arial"/>
                  <a:ea typeface="Arial"/>
                  <a:cs typeface="Arial"/>
                  <a:sym typeface="Arial"/>
                </a:endParaRPr>
              </a:p>
            </p:txBody>
          </p:sp>
          <p:sp>
            <p:nvSpPr>
              <p:cNvPr id="158" name="Google Shape;158;p27"/>
              <p:cNvSpPr/>
              <p:nvPr/>
            </p:nvSpPr>
            <p:spPr>
              <a:xfrm>
                <a:off x="4614006" y="1084286"/>
                <a:ext cx="3612404" cy="616195"/>
              </a:xfrm>
              <a:prstGeom prst="roundRect">
                <a:avLst>
                  <a:gd name="adj" fmla="val 16667"/>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2">
                      <a:lumMod val="25000"/>
                    </a:schemeClr>
                  </a:solidFill>
                  <a:latin typeface="Arial"/>
                  <a:ea typeface="Arial"/>
                  <a:cs typeface="Arial"/>
                  <a:sym typeface="Arial"/>
                </a:endParaRPr>
              </a:p>
            </p:txBody>
          </p:sp>
        </p:grpSp>
        <p:sp>
          <p:nvSpPr>
            <p:cNvPr id="160" name="Google Shape;160;p27"/>
            <p:cNvSpPr txBox="1"/>
            <p:nvPr/>
          </p:nvSpPr>
          <p:spPr>
            <a:xfrm>
              <a:off x="4580719" y="1162175"/>
              <a:ext cx="3024336" cy="5113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smtClean="0">
                  <a:solidFill>
                    <a:schemeClr val="tx2">
                      <a:lumMod val="25000"/>
                    </a:schemeClr>
                  </a:solidFill>
                  <a:sym typeface="Arial"/>
                </a:rPr>
                <a:t>Layout Design</a:t>
              </a:r>
              <a:endParaRPr sz="2400" dirty="0">
                <a:solidFill>
                  <a:schemeClr val="tx2">
                    <a:lumMod val="25000"/>
                  </a:schemeClr>
                </a:solidFill>
              </a:endParaRPr>
            </a:p>
          </p:txBody>
        </p:sp>
        <p:grpSp>
          <p:nvGrpSpPr>
            <p:cNvPr id="162" name="Google Shape;162;p27"/>
            <p:cNvGrpSpPr/>
            <p:nvPr/>
          </p:nvGrpSpPr>
          <p:grpSpPr>
            <a:xfrm>
              <a:off x="3547589" y="1115957"/>
              <a:ext cx="646423" cy="646423"/>
              <a:chOff x="3547589" y="1115957"/>
              <a:chExt cx="646423" cy="646423"/>
            </a:xfrm>
          </p:grpSpPr>
          <p:sp>
            <p:nvSpPr>
              <p:cNvPr id="163" name="Google Shape;163;p27"/>
              <p:cNvSpPr/>
              <p:nvPr/>
            </p:nvSpPr>
            <p:spPr>
              <a:xfrm rot="2700000">
                <a:off x="3642255" y="1210623"/>
                <a:ext cx="457090" cy="457090"/>
              </a:xfrm>
              <a:prstGeom prst="roundRect">
                <a:avLst>
                  <a:gd name="adj" fmla="val 10715"/>
                </a:avLst>
              </a:prstGeom>
              <a:solidFill>
                <a:schemeClr val="lt1"/>
              </a:solidFill>
              <a:ln w="63500" cap="flat" cmpd="sng">
                <a:solidFill>
                  <a:srgbClr val="797B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2">
                      <a:lumMod val="25000"/>
                    </a:schemeClr>
                  </a:solidFill>
                  <a:latin typeface="Arial"/>
                  <a:ea typeface="Arial"/>
                  <a:cs typeface="Arial"/>
                  <a:sym typeface="Arial"/>
                </a:endParaRPr>
              </a:p>
            </p:txBody>
          </p:sp>
          <p:sp>
            <p:nvSpPr>
              <p:cNvPr id="164" name="Google Shape;164;p27"/>
              <p:cNvSpPr txBox="1"/>
              <p:nvPr/>
            </p:nvSpPr>
            <p:spPr>
              <a:xfrm>
                <a:off x="3719484" y="1239113"/>
                <a:ext cx="302633"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dirty="0">
                    <a:solidFill>
                      <a:schemeClr val="tx2">
                        <a:lumMod val="25000"/>
                      </a:schemeClr>
                    </a:solidFill>
                    <a:latin typeface="Arial"/>
                    <a:ea typeface="Arial"/>
                    <a:cs typeface="Arial"/>
                    <a:sym typeface="Arial"/>
                  </a:rPr>
                  <a:t>3</a:t>
                </a:r>
                <a:endParaRPr sz="2000" b="1" dirty="0">
                  <a:solidFill>
                    <a:schemeClr val="tx2">
                      <a:lumMod val="25000"/>
                    </a:schemeClr>
                  </a:solidFill>
                  <a:latin typeface="Arial"/>
                  <a:ea typeface="Arial"/>
                  <a:cs typeface="Arial"/>
                  <a:sym typeface="Arial"/>
                </a:endParaRPr>
              </a:p>
            </p:txBody>
          </p:sp>
        </p:grpSp>
      </p:grpSp>
      <p:grpSp>
        <p:nvGrpSpPr>
          <p:cNvPr id="165" name="Google Shape;165;p27"/>
          <p:cNvGrpSpPr/>
          <p:nvPr/>
        </p:nvGrpSpPr>
        <p:grpSpPr>
          <a:xfrm>
            <a:off x="4042431" y="3349827"/>
            <a:ext cx="4580682" cy="705130"/>
            <a:chOff x="3547589" y="1078632"/>
            <a:chExt cx="4580682" cy="705130"/>
          </a:xfrm>
        </p:grpSpPr>
        <p:grpSp>
          <p:nvGrpSpPr>
            <p:cNvPr id="166" name="Google Shape;166;p27"/>
            <p:cNvGrpSpPr/>
            <p:nvPr/>
          </p:nvGrpSpPr>
          <p:grpSpPr>
            <a:xfrm>
              <a:off x="4355976" y="1078632"/>
              <a:ext cx="3714414" cy="705130"/>
              <a:chOff x="4614006" y="1084286"/>
              <a:chExt cx="3714414" cy="705130"/>
            </a:xfrm>
          </p:grpSpPr>
          <p:sp>
            <p:nvSpPr>
              <p:cNvPr id="167" name="Google Shape;167;p27"/>
              <p:cNvSpPr/>
              <p:nvPr/>
            </p:nvSpPr>
            <p:spPr>
              <a:xfrm>
                <a:off x="4716016" y="1173221"/>
                <a:ext cx="3612404" cy="616195"/>
              </a:xfrm>
              <a:prstGeom prst="roundRect">
                <a:avLst>
                  <a:gd name="adj" fmla="val 16667"/>
                </a:avLst>
              </a:prstGeom>
              <a:solidFill>
                <a:srgbClr val="797B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2">
                      <a:lumMod val="25000"/>
                    </a:schemeClr>
                  </a:solidFill>
                  <a:latin typeface="Arial"/>
                  <a:ea typeface="Arial"/>
                  <a:cs typeface="Arial"/>
                  <a:sym typeface="Arial"/>
                </a:endParaRPr>
              </a:p>
            </p:txBody>
          </p:sp>
          <p:sp>
            <p:nvSpPr>
              <p:cNvPr id="168" name="Google Shape;168;p27"/>
              <p:cNvSpPr/>
              <p:nvPr/>
            </p:nvSpPr>
            <p:spPr>
              <a:xfrm>
                <a:off x="4614006" y="1084286"/>
                <a:ext cx="3612404" cy="616195"/>
              </a:xfrm>
              <a:prstGeom prst="roundRect">
                <a:avLst>
                  <a:gd name="adj" fmla="val 16667"/>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2">
                      <a:lumMod val="25000"/>
                    </a:schemeClr>
                  </a:solidFill>
                  <a:latin typeface="Arial"/>
                  <a:ea typeface="Arial"/>
                  <a:cs typeface="Arial"/>
                  <a:sym typeface="Arial"/>
                </a:endParaRPr>
              </a:p>
            </p:txBody>
          </p:sp>
        </p:grpSp>
        <p:sp>
          <p:nvSpPr>
            <p:cNvPr id="170" name="Google Shape;170;p27"/>
            <p:cNvSpPr txBox="1"/>
            <p:nvPr/>
          </p:nvSpPr>
          <p:spPr>
            <a:xfrm>
              <a:off x="4527871" y="1177400"/>
              <a:ext cx="3600400" cy="5113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smtClean="0">
                  <a:solidFill>
                    <a:schemeClr val="tx2">
                      <a:lumMod val="25000"/>
                    </a:schemeClr>
                  </a:solidFill>
                  <a:sym typeface="Arial"/>
                </a:rPr>
                <a:t>QUERIES</a:t>
              </a:r>
              <a:endParaRPr dirty="0">
                <a:solidFill>
                  <a:schemeClr val="tx2">
                    <a:lumMod val="25000"/>
                  </a:schemeClr>
                </a:solidFill>
              </a:endParaRPr>
            </a:p>
          </p:txBody>
        </p:sp>
        <p:grpSp>
          <p:nvGrpSpPr>
            <p:cNvPr id="172" name="Google Shape;172;p27"/>
            <p:cNvGrpSpPr/>
            <p:nvPr/>
          </p:nvGrpSpPr>
          <p:grpSpPr>
            <a:xfrm>
              <a:off x="3547589" y="1115957"/>
              <a:ext cx="646423" cy="646423"/>
              <a:chOff x="3547589" y="1115957"/>
              <a:chExt cx="646423" cy="646423"/>
            </a:xfrm>
          </p:grpSpPr>
          <p:sp>
            <p:nvSpPr>
              <p:cNvPr id="173" name="Google Shape;173;p27"/>
              <p:cNvSpPr/>
              <p:nvPr/>
            </p:nvSpPr>
            <p:spPr>
              <a:xfrm rot="2700000">
                <a:off x="3642255" y="1210623"/>
                <a:ext cx="457090" cy="457090"/>
              </a:xfrm>
              <a:prstGeom prst="roundRect">
                <a:avLst>
                  <a:gd name="adj" fmla="val 10715"/>
                </a:avLst>
              </a:prstGeom>
              <a:solidFill>
                <a:schemeClr val="lt1"/>
              </a:solidFill>
              <a:ln w="63500" cap="flat" cmpd="sng">
                <a:solidFill>
                  <a:srgbClr val="797B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2">
                      <a:lumMod val="25000"/>
                    </a:schemeClr>
                  </a:solidFill>
                  <a:latin typeface="Arial"/>
                  <a:ea typeface="Arial"/>
                  <a:cs typeface="Arial"/>
                  <a:sym typeface="Arial"/>
                </a:endParaRPr>
              </a:p>
            </p:txBody>
          </p:sp>
          <p:sp>
            <p:nvSpPr>
              <p:cNvPr id="174" name="Google Shape;174;p27"/>
              <p:cNvSpPr txBox="1"/>
              <p:nvPr/>
            </p:nvSpPr>
            <p:spPr>
              <a:xfrm>
                <a:off x="3719484" y="1239113"/>
                <a:ext cx="302633"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chemeClr val="tx2">
                        <a:lumMod val="25000"/>
                      </a:schemeClr>
                    </a:solidFill>
                    <a:latin typeface="Arial"/>
                    <a:ea typeface="Arial"/>
                    <a:cs typeface="Arial"/>
                    <a:sym typeface="Arial"/>
                  </a:rPr>
                  <a:t>4</a:t>
                </a:r>
                <a:endParaRPr sz="2000" b="1">
                  <a:solidFill>
                    <a:schemeClr val="tx2">
                      <a:lumMod val="25000"/>
                    </a:schemeClr>
                  </a:solidFill>
                  <a:latin typeface="Arial"/>
                  <a:ea typeface="Arial"/>
                  <a:cs typeface="Arial"/>
                  <a:sym typeface="Arial"/>
                </a:endParaRPr>
              </a:p>
            </p:txBody>
          </p:sp>
        </p:grpSp>
      </p:grpSp>
      <p:grpSp>
        <p:nvGrpSpPr>
          <p:cNvPr id="175" name="Google Shape;175;p27"/>
          <p:cNvGrpSpPr/>
          <p:nvPr/>
        </p:nvGrpSpPr>
        <p:grpSpPr>
          <a:xfrm>
            <a:off x="3777666" y="4106892"/>
            <a:ext cx="4522801" cy="705130"/>
            <a:chOff x="3547589" y="1078632"/>
            <a:chExt cx="4522801" cy="705130"/>
          </a:xfrm>
        </p:grpSpPr>
        <p:grpSp>
          <p:nvGrpSpPr>
            <p:cNvPr id="176" name="Google Shape;176;p27"/>
            <p:cNvGrpSpPr/>
            <p:nvPr/>
          </p:nvGrpSpPr>
          <p:grpSpPr>
            <a:xfrm>
              <a:off x="4355976" y="1078632"/>
              <a:ext cx="3714414" cy="705130"/>
              <a:chOff x="4614006" y="1084286"/>
              <a:chExt cx="3714414" cy="705130"/>
            </a:xfrm>
          </p:grpSpPr>
          <p:sp>
            <p:nvSpPr>
              <p:cNvPr id="177" name="Google Shape;177;p27"/>
              <p:cNvSpPr/>
              <p:nvPr/>
            </p:nvSpPr>
            <p:spPr>
              <a:xfrm>
                <a:off x="4716016" y="1173221"/>
                <a:ext cx="3612404" cy="616195"/>
              </a:xfrm>
              <a:prstGeom prst="roundRect">
                <a:avLst>
                  <a:gd name="adj" fmla="val 16667"/>
                </a:avLst>
              </a:prstGeom>
              <a:solidFill>
                <a:srgbClr val="797B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2">
                      <a:lumMod val="25000"/>
                    </a:schemeClr>
                  </a:solidFill>
                  <a:latin typeface="Arial"/>
                  <a:ea typeface="Arial"/>
                  <a:cs typeface="Arial"/>
                  <a:sym typeface="Arial"/>
                </a:endParaRPr>
              </a:p>
            </p:txBody>
          </p:sp>
          <p:sp>
            <p:nvSpPr>
              <p:cNvPr id="178" name="Google Shape;178;p27"/>
              <p:cNvSpPr/>
              <p:nvPr/>
            </p:nvSpPr>
            <p:spPr>
              <a:xfrm>
                <a:off x="4614006" y="1084286"/>
                <a:ext cx="3612404" cy="616195"/>
              </a:xfrm>
              <a:prstGeom prst="roundRect">
                <a:avLst>
                  <a:gd name="adj" fmla="val 16667"/>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2">
                      <a:lumMod val="25000"/>
                    </a:schemeClr>
                  </a:solidFill>
                  <a:latin typeface="Arial"/>
                  <a:ea typeface="Arial"/>
                  <a:cs typeface="Arial"/>
                  <a:sym typeface="Arial"/>
                </a:endParaRPr>
              </a:p>
            </p:txBody>
          </p:sp>
        </p:grpSp>
        <p:sp>
          <p:nvSpPr>
            <p:cNvPr id="180" name="Google Shape;180;p27"/>
            <p:cNvSpPr txBox="1"/>
            <p:nvPr/>
          </p:nvSpPr>
          <p:spPr>
            <a:xfrm>
              <a:off x="4539691" y="1141519"/>
              <a:ext cx="3024336" cy="5152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smtClean="0">
                  <a:solidFill>
                    <a:schemeClr val="tx2">
                      <a:lumMod val="25000"/>
                    </a:schemeClr>
                  </a:solidFill>
                  <a:sym typeface="Arial"/>
                </a:rPr>
                <a:t>References</a:t>
              </a:r>
              <a:endParaRPr sz="2400" dirty="0">
                <a:solidFill>
                  <a:schemeClr val="tx2">
                    <a:lumMod val="25000"/>
                  </a:schemeClr>
                </a:solidFill>
              </a:endParaRPr>
            </a:p>
          </p:txBody>
        </p:sp>
        <p:grpSp>
          <p:nvGrpSpPr>
            <p:cNvPr id="182" name="Google Shape;182;p27"/>
            <p:cNvGrpSpPr/>
            <p:nvPr/>
          </p:nvGrpSpPr>
          <p:grpSpPr>
            <a:xfrm>
              <a:off x="3547589" y="1115957"/>
              <a:ext cx="646423" cy="646423"/>
              <a:chOff x="3547589" y="1115957"/>
              <a:chExt cx="646423" cy="646423"/>
            </a:xfrm>
          </p:grpSpPr>
          <p:sp>
            <p:nvSpPr>
              <p:cNvPr id="183" name="Google Shape;183;p27"/>
              <p:cNvSpPr/>
              <p:nvPr/>
            </p:nvSpPr>
            <p:spPr>
              <a:xfrm rot="2700000">
                <a:off x="3642255" y="1210623"/>
                <a:ext cx="457090" cy="457090"/>
              </a:xfrm>
              <a:prstGeom prst="roundRect">
                <a:avLst>
                  <a:gd name="adj" fmla="val 10715"/>
                </a:avLst>
              </a:prstGeom>
              <a:solidFill>
                <a:schemeClr val="lt1"/>
              </a:solidFill>
              <a:ln w="63500" cap="flat" cmpd="sng">
                <a:solidFill>
                  <a:srgbClr val="797B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2">
                      <a:lumMod val="25000"/>
                    </a:schemeClr>
                  </a:solidFill>
                  <a:latin typeface="Arial"/>
                  <a:ea typeface="Arial"/>
                  <a:cs typeface="Arial"/>
                  <a:sym typeface="Arial"/>
                </a:endParaRPr>
              </a:p>
            </p:txBody>
          </p:sp>
          <p:sp>
            <p:nvSpPr>
              <p:cNvPr id="184" name="Google Shape;184;p27"/>
              <p:cNvSpPr txBox="1"/>
              <p:nvPr/>
            </p:nvSpPr>
            <p:spPr>
              <a:xfrm>
                <a:off x="3719484" y="1239113"/>
                <a:ext cx="302633"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chemeClr val="tx2">
                        <a:lumMod val="25000"/>
                      </a:schemeClr>
                    </a:solidFill>
                    <a:latin typeface="Arial"/>
                    <a:ea typeface="Arial"/>
                    <a:cs typeface="Arial"/>
                    <a:sym typeface="Arial"/>
                  </a:rPr>
                  <a:t>5</a:t>
                </a:r>
                <a:endParaRPr sz="2000" b="1">
                  <a:solidFill>
                    <a:schemeClr val="tx2">
                      <a:lumMod val="25000"/>
                    </a:schemeClr>
                  </a:solidFill>
                  <a:latin typeface="Arial"/>
                  <a:ea typeface="Arial"/>
                  <a:cs typeface="Arial"/>
                  <a:sym typeface="Arial"/>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33"/>
          <p:cNvPicPr preferRelativeResize="0">
            <a:picLocks noGrp="1"/>
          </p:cNvPicPr>
          <p:nvPr>
            <p:ph type="pic" idx="2"/>
          </p:nvPr>
        </p:nvPicPr>
        <p:blipFill>
          <a:blip r:embed="rId3">
            <a:extLst>
              <a:ext uri="{28A0092B-C50C-407E-A947-70E740481C1C}">
                <a14:useLocalDpi xmlns:a14="http://schemas.microsoft.com/office/drawing/2010/main" xmlns="" val="0"/>
              </a:ext>
            </a:extLst>
          </a:blip>
          <a:stretch>
            <a:fillRect/>
          </a:stretch>
        </p:blipFill>
        <p:spPr>
          <a:xfrm>
            <a:off x="0" y="0"/>
            <a:ext cx="9144000" cy="5143500"/>
          </a:xfrm>
          <a:prstGeom prst="rect">
            <a:avLst/>
          </a:prstGeom>
          <a:solidFill>
            <a:srgbClr val="F2F2F2"/>
          </a:solidFill>
          <a:ln>
            <a:noFill/>
          </a:ln>
          <a:effectLst>
            <a:reflection stA="0" endPos="65000" dist="50800" dir="5400000" sy="-100000" algn="bl" rotWithShape="0"/>
          </a:effectLst>
        </p:spPr>
      </p:pic>
      <p:sp>
        <p:nvSpPr>
          <p:cNvPr id="286" name="Google Shape;286;p33"/>
          <p:cNvSpPr/>
          <p:nvPr/>
        </p:nvSpPr>
        <p:spPr>
          <a:xfrm>
            <a:off x="0" y="945223"/>
            <a:ext cx="9144000" cy="3174714"/>
          </a:xfrm>
          <a:prstGeom prst="rect">
            <a:avLst/>
          </a:prstGeom>
          <a:solidFill>
            <a:schemeClr val="bg1">
              <a:lumMod val="50000"/>
              <a:alpha val="8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 name="Google Shape;286;p33"/>
          <p:cNvSpPr/>
          <p:nvPr/>
        </p:nvSpPr>
        <p:spPr>
          <a:xfrm>
            <a:off x="-13892" y="1268930"/>
            <a:ext cx="9144000" cy="2527300"/>
          </a:xfrm>
          <a:prstGeom prst="rect">
            <a:avLst/>
          </a:prstGeom>
          <a:solidFill>
            <a:schemeClr val="tx1">
              <a:lumMod val="50000"/>
              <a:lumOff val="50000"/>
              <a:alpha val="96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8" name="Google Shape;288;p33"/>
          <p:cNvSpPr txBox="1"/>
          <p:nvPr/>
        </p:nvSpPr>
        <p:spPr>
          <a:xfrm>
            <a:off x="1758530" y="1268930"/>
            <a:ext cx="5626940" cy="535918"/>
          </a:xfrm>
          <a:prstGeom prst="rect">
            <a:avLst/>
          </a:prstGeom>
          <a:no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Clr>
                <a:schemeClr val="lt1"/>
              </a:buClr>
              <a:buFont typeface="Arial"/>
              <a:buNone/>
            </a:pPr>
            <a:r>
              <a:rPr lang="en-US" sz="2800" b="1" u="sng" dirty="0" smtClean="0">
                <a:solidFill>
                  <a:schemeClr val="lt1"/>
                </a:solidFill>
                <a:latin typeface="Arial"/>
                <a:ea typeface="Arial"/>
                <a:cs typeface="Arial"/>
                <a:sym typeface="Arial"/>
              </a:rPr>
              <a:t>Introduction</a:t>
            </a:r>
            <a:endParaRPr sz="2800" b="1" u="sng" dirty="0">
              <a:solidFill>
                <a:schemeClr val="lt1"/>
              </a:solidFill>
              <a:latin typeface="Arial"/>
              <a:ea typeface="Arial"/>
              <a:cs typeface="Arial"/>
              <a:sym typeface="Arial"/>
            </a:endParaRPr>
          </a:p>
        </p:txBody>
      </p:sp>
      <p:sp>
        <p:nvSpPr>
          <p:cNvPr id="289" name="Google Shape;289;p33"/>
          <p:cNvSpPr txBox="1"/>
          <p:nvPr/>
        </p:nvSpPr>
        <p:spPr>
          <a:xfrm>
            <a:off x="1744695" y="1804848"/>
            <a:ext cx="5626856" cy="1991381"/>
          </a:xfrm>
          <a:prstGeom prst="rect">
            <a:avLst/>
          </a:prstGeom>
          <a:noFill/>
          <a:ln>
            <a:noFill/>
          </a:ln>
        </p:spPr>
        <p:txBody>
          <a:bodyPr spcFirstLastPara="1" wrap="square" lIns="91425" tIns="45700" rIns="91425" bIns="45700" anchor="t" anchorCtr="0">
            <a:noAutofit/>
          </a:bodyPr>
          <a:lstStyle/>
          <a:p>
            <a:pPr algn="ctr">
              <a:lnSpc>
                <a:spcPct val="120000"/>
              </a:lnSpc>
            </a:pPr>
            <a:r>
              <a:rPr lang="en-US" dirty="0">
                <a:solidFill>
                  <a:schemeClr val="bg1"/>
                </a:solidFill>
              </a:rPr>
              <a:t>The main purpose of </a:t>
            </a:r>
            <a:r>
              <a:rPr lang="en-US" dirty="0" smtClean="0">
                <a:solidFill>
                  <a:schemeClr val="bg1"/>
                </a:solidFill>
              </a:rPr>
              <a:t>our web application </a:t>
            </a:r>
            <a:r>
              <a:rPr lang="en-US" dirty="0">
                <a:solidFill>
                  <a:schemeClr val="bg1"/>
                </a:solidFill>
              </a:rPr>
              <a:t>is to ensure that all the scrap are managed in such a way </a:t>
            </a:r>
            <a:r>
              <a:rPr lang="en-US" dirty="0" smtClean="0">
                <a:solidFill>
                  <a:schemeClr val="bg1"/>
                </a:solidFill>
              </a:rPr>
              <a:t>that it </a:t>
            </a:r>
            <a:r>
              <a:rPr lang="en-US" dirty="0">
                <a:solidFill>
                  <a:schemeClr val="bg1"/>
                </a:solidFill>
              </a:rPr>
              <a:t>protects both public health and environment by providing an ease to the people so that they can also contribute in the cleanliness of the surroundings without working hard and spending much time.</a:t>
            </a:r>
          </a:p>
          <a:p>
            <a:pPr algn="ctr">
              <a:lnSpc>
                <a:spcPct val="120000"/>
              </a:lnSpc>
            </a:pPr>
            <a:r>
              <a:rPr lang="en-US" dirty="0">
                <a:solidFill>
                  <a:schemeClr val="bg1"/>
                </a:solidFill>
              </a:rPr>
              <a:t>We  provide the service to collect scrap material  from your location and sell it to the recycling companies with market rates to help both.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cxnSp>
        <p:nvCxnSpPr>
          <p:cNvPr id="294" name="Google Shape;294;p34"/>
          <p:cNvCxnSpPr>
            <a:endCxn id="304" idx="4"/>
          </p:cNvCxnSpPr>
          <p:nvPr/>
        </p:nvCxnSpPr>
        <p:spPr>
          <a:xfrm flipH="1" flipV="1">
            <a:off x="6201852" y="2286027"/>
            <a:ext cx="1077445" cy="1483896"/>
          </a:xfrm>
          <a:prstGeom prst="straightConnector1">
            <a:avLst/>
          </a:prstGeom>
          <a:noFill/>
          <a:ln w="38100" cap="flat" cmpd="sng">
            <a:solidFill>
              <a:srgbClr val="797B4F"/>
            </a:solidFill>
            <a:prstDash val="dot"/>
            <a:round/>
            <a:headEnd type="none" w="sm" len="sm"/>
            <a:tailEnd type="none" w="sm" len="sm"/>
          </a:ln>
        </p:spPr>
      </p:cxnSp>
      <p:cxnSp>
        <p:nvCxnSpPr>
          <p:cNvPr id="295" name="Google Shape;295;p34"/>
          <p:cNvCxnSpPr/>
          <p:nvPr/>
        </p:nvCxnSpPr>
        <p:spPr>
          <a:xfrm flipH="1" flipV="1">
            <a:off x="4824975" y="2873934"/>
            <a:ext cx="2405165" cy="1036618"/>
          </a:xfrm>
          <a:prstGeom prst="straightConnector1">
            <a:avLst/>
          </a:prstGeom>
          <a:noFill/>
          <a:ln w="38100" cap="flat" cmpd="sng">
            <a:solidFill>
              <a:srgbClr val="797B4F"/>
            </a:solidFill>
            <a:prstDash val="dot"/>
            <a:round/>
            <a:headEnd type="none" w="sm" len="sm"/>
            <a:tailEnd type="none" w="sm" len="sm"/>
          </a:ln>
        </p:spPr>
      </p:cxnSp>
      <p:cxnSp>
        <p:nvCxnSpPr>
          <p:cNvPr id="296" name="Google Shape;296;p34"/>
          <p:cNvCxnSpPr>
            <a:endCxn id="302" idx="6"/>
          </p:cNvCxnSpPr>
          <p:nvPr/>
        </p:nvCxnSpPr>
        <p:spPr>
          <a:xfrm flipH="1">
            <a:off x="3391863" y="4089684"/>
            <a:ext cx="3838277" cy="26164"/>
          </a:xfrm>
          <a:prstGeom prst="straightConnector1">
            <a:avLst/>
          </a:prstGeom>
          <a:noFill/>
          <a:ln w="38100" cap="flat" cmpd="sng">
            <a:solidFill>
              <a:srgbClr val="797B4F"/>
            </a:solidFill>
            <a:prstDash val="dot"/>
            <a:round/>
            <a:headEnd type="none" w="sm" len="sm"/>
            <a:tailEnd type="none" w="sm" len="sm"/>
          </a:ln>
        </p:spPr>
      </p:cxnSp>
      <p:sp>
        <p:nvSpPr>
          <p:cNvPr id="298" name="Google Shape;298;p34"/>
          <p:cNvSpPr txBox="1">
            <a:spLocks noGrp="1"/>
          </p:cNvSpPr>
          <p:nvPr>
            <p:ph type="body" idx="1"/>
          </p:nvPr>
        </p:nvSpPr>
        <p:spPr>
          <a:xfrm>
            <a:off x="0" y="313623"/>
            <a:ext cx="9144000" cy="64587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Arial"/>
              <a:buNone/>
            </a:pPr>
            <a:r>
              <a:rPr lang="en-US" sz="4000" b="0" i="0" u="none" strike="noStrike" cap="none" dirty="0" smtClean="0">
                <a:solidFill>
                  <a:schemeClr val="tx2"/>
                </a:solidFill>
                <a:latin typeface="Adobe Devanagari" panose="02040503050201020203" pitchFamily="18" charset="0"/>
                <a:cs typeface="Adobe Devanagari" panose="02040503050201020203" pitchFamily="18" charset="0"/>
                <a:sym typeface="Arial"/>
              </a:rPr>
              <a:t>MODULES DIVIDED</a:t>
            </a:r>
            <a:endParaRPr sz="4000" b="0" i="0" u="none" strike="noStrike" cap="none" dirty="0">
              <a:solidFill>
                <a:schemeClr val="tx2"/>
              </a:solidFill>
              <a:latin typeface="Adobe Devanagari" panose="02040503050201020203" pitchFamily="18" charset="0"/>
              <a:cs typeface="Adobe Devanagari" panose="02040503050201020203" pitchFamily="18" charset="0"/>
              <a:sym typeface="Arial"/>
            </a:endParaRPr>
          </a:p>
        </p:txBody>
      </p:sp>
      <p:sp>
        <p:nvSpPr>
          <p:cNvPr id="300" name="Google Shape;300;p34"/>
          <p:cNvSpPr/>
          <p:nvPr/>
        </p:nvSpPr>
        <p:spPr>
          <a:xfrm>
            <a:off x="6588224" y="3336371"/>
            <a:ext cx="1346448" cy="1346448"/>
          </a:xfrm>
          <a:prstGeom prst="ellipse">
            <a:avLst/>
          </a:prstGeom>
          <a:solidFill>
            <a:srgbClr val="797B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2" name="Google Shape;302;p34"/>
          <p:cNvSpPr/>
          <p:nvPr/>
        </p:nvSpPr>
        <p:spPr>
          <a:xfrm>
            <a:off x="2527767" y="3683800"/>
            <a:ext cx="864096" cy="864096"/>
          </a:xfrm>
          <a:prstGeom prst="ellipse">
            <a:avLst/>
          </a:prstGeom>
          <a:noFill/>
          <a:ln w="25400" cap="flat" cmpd="sng">
            <a:solidFill>
              <a:srgbClr val="797B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3" name="Google Shape;303;p34"/>
          <p:cNvSpPr/>
          <p:nvPr/>
        </p:nvSpPr>
        <p:spPr>
          <a:xfrm>
            <a:off x="3960878" y="2256675"/>
            <a:ext cx="864096" cy="864096"/>
          </a:xfrm>
          <a:prstGeom prst="ellipse">
            <a:avLst/>
          </a:prstGeom>
          <a:solidFill>
            <a:schemeClr val="tx2">
              <a:lumMod val="50000"/>
              <a:alpha val="80000"/>
            </a:schemeClr>
          </a:solidFill>
          <a:ln>
            <a:solidFill>
              <a:schemeClr val="tx2">
                <a:lumMod val="25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4" name="Google Shape;304;p34"/>
          <p:cNvSpPr/>
          <p:nvPr/>
        </p:nvSpPr>
        <p:spPr>
          <a:xfrm>
            <a:off x="5769804" y="1421931"/>
            <a:ext cx="864096" cy="864096"/>
          </a:xfrm>
          <a:prstGeom prst="ellipse">
            <a:avLst/>
          </a:prstGeom>
          <a:noFill/>
          <a:ln w="25400" cap="flat" cmpd="sng">
            <a:solidFill>
              <a:srgbClr val="797B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12" name="Google Shape;312;p34"/>
          <p:cNvGrpSpPr/>
          <p:nvPr/>
        </p:nvGrpSpPr>
        <p:grpSpPr>
          <a:xfrm>
            <a:off x="1207595" y="3872553"/>
            <a:ext cx="1394984" cy="687447"/>
            <a:chOff x="3017859" y="4363106"/>
            <a:chExt cx="1870812" cy="687447"/>
          </a:xfrm>
        </p:grpSpPr>
        <p:sp>
          <p:nvSpPr>
            <p:cNvPr id="313" name="Google Shape;313;p34"/>
            <p:cNvSpPr txBox="1"/>
            <p:nvPr/>
          </p:nvSpPr>
          <p:spPr>
            <a:xfrm>
              <a:off x="3021856" y="4588888"/>
              <a:ext cx="1866815" cy="461665"/>
            </a:xfrm>
            <a:prstGeom prst="rect">
              <a:avLst/>
            </a:prstGeom>
            <a:noFill/>
            <a:ln>
              <a:noFill/>
            </a:ln>
          </p:spPr>
          <p:txBody>
            <a:bodyPr spcFirstLastPara="1" wrap="square" lIns="91425" tIns="45700" rIns="91425" bIns="45700" anchor="t" anchorCtr="0">
              <a:noAutofit/>
            </a:bodyPr>
            <a:lstStyle/>
            <a:p>
              <a:pPr marL="171450" marR="0" lvl="0" indent="-171450" rtl="0">
                <a:spcBef>
                  <a:spcPts val="0"/>
                </a:spcBef>
                <a:spcAft>
                  <a:spcPts val="0"/>
                </a:spcAft>
                <a:buFont typeface="Arial" panose="020B0604020202020204" pitchFamily="34" charset="0"/>
                <a:buChar char="•"/>
              </a:pPr>
              <a:r>
                <a:rPr lang="en-US" sz="1200" dirty="0" smtClean="0">
                  <a:solidFill>
                    <a:srgbClr val="797B4F"/>
                  </a:solidFill>
                  <a:latin typeface="Arial"/>
                  <a:ea typeface="Arial"/>
                  <a:cs typeface="Arial"/>
                  <a:sym typeface="Arial"/>
                </a:rPr>
                <a:t>Pickup Status</a:t>
              </a:r>
            </a:p>
            <a:p>
              <a:pPr marL="171450" marR="0" lvl="0" indent="-171450" rtl="0">
                <a:spcBef>
                  <a:spcPts val="0"/>
                </a:spcBef>
                <a:spcAft>
                  <a:spcPts val="0"/>
                </a:spcAft>
                <a:buFont typeface="Arial" panose="020B0604020202020204" pitchFamily="34" charset="0"/>
                <a:buChar char="•"/>
              </a:pPr>
              <a:r>
                <a:rPr lang="en-US" sz="1200" dirty="0" smtClean="0">
                  <a:solidFill>
                    <a:srgbClr val="797B4F"/>
                  </a:solidFill>
                </a:rPr>
                <a:t>Payment Mode</a:t>
              </a:r>
              <a:endParaRPr sz="1200" dirty="0">
                <a:solidFill>
                  <a:srgbClr val="797B4F"/>
                </a:solidFill>
                <a:latin typeface="Arial"/>
                <a:ea typeface="Arial"/>
                <a:cs typeface="Arial"/>
                <a:sym typeface="Arial"/>
              </a:endParaRPr>
            </a:p>
          </p:txBody>
        </p:sp>
        <p:sp>
          <p:nvSpPr>
            <p:cNvPr id="314" name="Google Shape;314;p34"/>
            <p:cNvSpPr txBox="1"/>
            <p:nvPr/>
          </p:nvSpPr>
          <p:spPr>
            <a:xfrm>
              <a:off x="3017859" y="4363106"/>
              <a:ext cx="1870812" cy="2769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1200" b="1" dirty="0" smtClean="0">
                  <a:solidFill>
                    <a:srgbClr val="797B4F"/>
                  </a:solidFill>
                  <a:latin typeface="Arial"/>
                  <a:ea typeface="Arial"/>
                  <a:cs typeface="Arial"/>
                  <a:sym typeface="Arial"/>
                </a:rPr>
                <a:t>Pickup Person</a:t>
              </a:r>
              <a:endParaRPr sz="1200" b="1" dirty="0">
                <a:solidFill>
                  <a:srgbClr val="797B4F"/>
                </a:solidFill>
                <a:latin typeface="Arial"/>
                <a:ea typeface="Arial"/>
                <a:cs typeface="Arial"/>
                <a:sym typeface="Arial"/>
              </a:endParaRPr>
            </a:p>
          </p:txBody>
        </p:sp>
      </p:grpSp>
      <p:grpSp>
        <p:nvGrpSpPr>
          <p:cNvPr id="315" name="Google Shape;315;p34"/>
          <p:cNvGrpSpPr/>
          <p:nvPr/>
        </p:nvGrpSpPr>
        <p:grpSpPr>
          <a:xfrm>
            <a:off x="2227091" y="1923316"/>
            <a:ext cx="1952487" cy="1453476"/>
            <a:chOff x="3017859" y="4363106"/>
            <a:chExt cx="1893428" cy="631201"/>
          </a:xfrm>
        </p:grpSpPr>
        <p:sp>
          <p:nvSpPr>
            <p:cNvPr id="316" name="Google Shape;316;p34"/>
            <p:cNvSpPr txBox="1"/>
            <p:nvPr/>
          </p:nvSpPr>
          <p:spPr>
            <a:xfrm>
              <a:off x="3044472" y="4442383"/>
              <a:ext cx="1866815" cy="551924"/>
            </a:xfrm>
            <a:prstGeom prst="rect">
              <a:avLst/>
            </a:prstGeom>
            <a:noFill/>
            <a:ln>
              <a:noFill/>
            </a:ln>
          </p:spPr>
          <p:txBody>
            <a:bodyPr spcFirstLastPara="1" wrap="square" lIns="91425" tIns="45700" rIns="91425" bIns="45700" anchor="t" anchorCtr="0">
              <a:noAutofit/>
            </a:bodyPr>
            <a:lstStyle/>
            <a:p>
              <a:pPr marL="171450" marR="0" lvl="0" indent="-171450" rtl="0">
                <a:spcBef>
                  <a:spcPts val="0"/>
                </a:spcBef>
                <a:spcAft>
                  <a:spcPts val="0"/>
                </a:spcAft>
                <a:buFont typeface="Arial" panose="020B0604020202020204" pitchFamily="34" charset="0"/>
                <a:buChar char="•"/>
              </a:pPr>
              <a:r>
                <a:rPr lang="en-US" sz="1200" dirty="0" smtClean="0">
                  <a:solidFill>
                    <a:srgbClr val="797B4F"/>
                  </a:solidFill>
                  <a:latin typeface="Arial"/>
                  <a:ea typeface="Arial"/>
                  <a:cs typeface="Arial"/>
                  <a:sym typeface="Arial"/>
                </a:rPr>
                <a:t>Add/Remove items</a:t>
              </a:r>
            </a:p>
            <a:p>
              <a:pPr marL="171450" marR="0" lvl="0" indent="-171450" rtl="0">
                <a:spcBef>
                  <a:spcPts val="0"/>
                </a:spcBef>
                <a:spcAft>
                  <a:spcPts val="0"/>
                </a:spcAft>
                <a:buFont typeface="Arial" panose="020B0604020202020204" pitchFamily="34" charset="0"/>
                <a:buChar char="•"/>
              </a:pPr>
              <a:r>
                <a:rPr lang="en-US" sz="1200" dirty="0" smtClean="0">
                  <a:solidFill>
                    <a:srgbClr val="797B4F"/>
                  </a:solidFill>
                </a:rPr>
                <a:t>Edit pricing scheme</a:t>
              </a:r>
            </a:p>
            <a:p>
              <a:pPr marL="171450" marR="0" lvl="0" indent="-171450" rtl="0">
                <a:spcBef>
                  <a:spcPts val="0"/>
                </a:spcBef>
                <a:spcAft>
                  <a:spcPts val="0"/>
                </a:spcAft>
                <a:buFont typeface="Arial" panose="020B0604020202020204" pitchFamily="34" charset="0"/>
                <a:buChar char="•"/>
              </a:pPr>
              <a:r>
                <a:rPr lang="en-US" sz="1200" dirty="0" smtClean="0">
                  <a:solidFill>
                    <a:srgbClr val="797B4F"/>
                  </a:solidFill>
                </a:rPr>
                <a:t>Add/Remove pickup person</a:t>
              </a:r>
            </a:p>
            <a:p>
              <a:pPr marL="171450" marR="0" lvl="0" indent="-171450" rtl="0">
                <a:spcBef>
                  <a:spcPts val="0"/>
                </a:spcBef>
                <a:spcAft>
                  <a:spcPts val="0"/>
                </a:spcAft>
                <a:buFont typeface="Arial" panose="020B0604020202020204" pitchFamily="34" charset="0"/>
                <a:buChar char="•"/>
              </a:pPr>
              <a:r>
                <a:rPr lang="en-US" sz="1200" dirty="0" smtClean="0">
                  <a:solidFill>
                    <a:srgbClr val="797B4F"/>
                  </a:solidFill>
                </a:rPr>
                <a:t>Schedule pickup</a:t>
              </a:r>
            </a:p>
            <a:p>
              <a:pPr marL="171450" marR="0" lvl="0" indent="-171450" rtl="0">
                <a:spcBef>
                  <a:spcPts val="0"/>
                </a:spcBef>
                <a:spcAft>
                  <a:spcPts val="0"/>
                </a:spcAft>
                <a:buFont typeface="Arial" panose="020B0604020202020204" pitchFamily="34" charset="0"/>
                <a:buChar char="•"/>
              </a:pPr>
              <a:r>
                <a:rPr lang="en-US" sz="1200" dirty="0" smtClean="0">
                  <a:solidFill>
                    <a:srgbClr val="797B4F"/>
                  </a:solidFill>
                </a:rPr>
                <a:t>Add/Remove Company</a:t>
              </a:r>
            </a:p>
            <a:p>
              <a:pPr marL="171450" marR="0" lvl="0" indent="-171450" rtl="0">
                <a:spcBef>
                  <a:spcPts val="0"/>
                </a:spcBef>
                <a:spcAft>
                  <a:spcPts val="0"/>
                </a:spcAft>
                <a:buFont typeface="Arial" panose="020B0604020202020204" pitchFamily="34" charset="0"/>
                <a:buChar char="•"/>
              </a:pPr>
              <a:r>
                <a:rPr lang="en-US" sz="1200" dirty="0" smtClean="0">
                  <a:solidFill>
                    <a:srgbClr val="797B4F"/>
                  </a:solidFill>
                </a:rPr>
                <a:t>Add Sales Information</a:t>
              </a:r>
            </a:p>
            <a:p>
              <a:pPr marL="171450" marR="0" lvl="0" indent="-171450" rtl="0">
                <a:spcBef>
                  <a:spcPts val="0"/>
                </a:spcBef>
                <a:spcAft>
                  <a:spcPts val="0"/>
                </a:spcAft>
                <a:buFont typeface="Arial" panose="020B0604020202020204" pitchFamily="34" charset="0"/>
                <a:buChar char="•"/>
              </a:pPr>
              <a:endParaRPr sz="1200" dirty="0">
                <a:solidFill>
                  <a:srgbClr val="797B4F"/>
                </a:solidFill>
                <a:latin typeface="Arial"/>
                <a:ea typeface="Arial"/>
                <a:cs typeface="Arial"/>
                <a:sym typeface="Arial"/>
              </a:endParaRPr>
            </a:p>
          </p:txBody>
        </p:sp>
        <p:sp>
          <p:nvSpPr>
            <p:cNvPr id="317" name="Google Shape;317;p34"/>
            <p:cNvSpPr txBox="1"/>
            <p:nvPr/>
          </p:nvSpPr>
          <p:spPr>
            <a:xfrm>
              <a:off x="3017859" y="4363106"/>
              <a:ext cx="1870812" cy="1355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1200" b="1" dirty="0" smtClean="0">
                  <a:solidFill>
                    <a:srgbClr val="797B4F"/>
                  </a:solidFill>
                  <a:latin typeface="Arial"/>
                  <a:ea typeface="Arial"/>
                  <a:cs typeface="Arial"/>
                  <a:sym typeface="Arial"/>
                </a:rPr>
                <a:t>Admin</a:t>
              </a:r>
              <a:endParaRPr sz="1200" b="1" dirty="0">
                <a:solidFill>
                  <a:srgbClr val="797B4F"/>
                </a:solidFill>
                <a:latin typeface="Arial"/>
                <a:ea typeface="Arial"/>
                <a:cs typeface="Arial"/>
                <a:sym typeface="Arial"/>
              </a:endParaRPr>
            </a:p>
          </p:txBody>
        </p:sp>
      </p:grpSp>
      <p:grpSp>
        <p:nvGrpSpPr>
          <p:cNvPr id="318" name="Google Shape;318;p34"/>
          <p:cNvGrpSpPr/>
          <p:nvPr/>
        </p:nvGrpSpPr>
        <p:grpSpPr>
          <a:xfrm>
            <a:off x="6613331" y="1332074"/>
            <a:ext cx="1917582" cy="969430"/>
            <a:chOff x="3594578" y="4363109"/>
            <a:chExt cx="1311051" cy="619240"/>
          </a:xfrm>
        </p:grpSpPr>
        <p:sp>
          <p:nvSpPr>
            <p:cNvPr id="319" name="Google Shape;319;p34"/>
            <p:cNvSpPr txBox="1"/>
            <p:nvPr/>
          </p:nvSpPr>
          <p:spPr>
            <a:xfrm>
              <a:off x="3594579" y="4479406"/>
              <a:ext cx="1311050" cy="502943"/>
            </a:xfrm>
            <a:prstGeom prst="rect">
              <a:avLst/>
            </a:prstGeom>
            <a:noFill/>
            <a:ln>
              <a:noFill/>
            </a:ln>
          </p:spPr>
          <p:txBody>
            <a:bodyPr spcFirstLastPara="1" wrap="square" lIns="91425" tIns="45700" rIns="91425" bIns="45700" anchor="t" anchorCtr="0">
              <a:noAutofit/>
            </a:bodyPr>
            <a:lstStyle/>
            <a:p>
              <a:pPr marL="171450" marR="0" lvl="0" indent="-171450" rtl="0">
                <a:spcBef>
                  <a:spcPts val="0"/>
                </a:spcBef>
                <a:spcAft>
                  <a:spcPts val="0"/>
                </a:spcAft>
                <a:buFont typeface="Arial" panose="020B0604020202020204" pitchFamily="34" charset="0"/>
                <a:buChar char="•"/>
              </a:pPr>
              <a:r>
                <a:rPr lang="en-US" sz="1200" dirty="0" smtClean="0">
                  <a:solidFill>
                    <a:srgbClr val="797B4F"/>
                  </a:solidFill>
                </a:rPr>
                <a:t>Login/Registration</a:t>
              </a:r>
            </a:p>
            <a:p>
              <a:pPr marL="171450" marR="0" lvl="0" indent="-171450" rtl="0">
                <a:spcBef>
                  <a:spcPts val="0"/>
                </a:spcBef>
                <a:spcAft>
                  <a:spcPts val="0"/>
                </a:spcAft>
                <a:buFont typeface="Arial" panose="020B0604020202020204" pitchFamily="34" charset="0"/>
                <a:buChar char="•"/>
              </a:pPr>
              <a:r>
                <a:rPr lang="en-US" sz="1200" dirty="0" smtClean="0">
                  <a:solidFill>
                    <a:srgbClr val="797B4F"/>
                  </a:solidFill>
                  <a:latin typeface="Arial"/>
                  <a:ea typeface="Arial"/>
                  <a:cs typeface="Arial"/>
                  <a:sym typeface="Arial"/>
                </a:rPr>
                <a:t>Request/Cancel pickup</a:t>
              </a:r>
            </a:p>
            <a:p>
              <a:pPr marL="171450" marR="0" lvl="0" indent="-171450" rtl="0">
                <a:spcBef>
                  <a:spcPts val="0"/>
                </a:spcBef>
                <a:spcAft>
                  <a:spcPts val="0"/>
                </a:spcAft>
                <a:buFont typeface="Arial" panose="020B0604020202020204" pitchFamily="34" charset="0"/>
                <a:buChar char="•"/>
              </a:pPr>
              <a:r>
                <a:rPr lang="en-US" sz="1200" dirty="0" smtClean="0">
                  <a:solidFill>
                    <a:srgbClr val="797B4F"/>
                  </a:solidFill>
                </a:rPr>
                <a:t>Edit profile</a:t>
              </a:r>
            </a:p>
            <a:p>
              <a:pPr marL="171450" marR="0" lvl="0" indent="-171450" rtl="0">
                <a:spcBef>
                  <a:spcPts val="0"/>
                </a:spcBef>
                <a:spcAft>
                  <a:spcPts val="0"/>
                </a:spcAft>
                <a:buFont typeface="Arial" panose="020B0604020202020204" pitchFamily="34" charset="0"/>
                <a:buChar char="•"/>
              </a:pPr>
              <a:r>
                <a:rPr lang="en-US" sz="1200" dirty="0" smtClean="0">
                  <a:solidFill>
                    <a:srgbClr val="797B4F"/>
                  </a:solidFill>
                  <a:latin typeface="Arial"/>
                  <a:ea typeface="Arial"/>
                  <a:cs typeface="Arial"/>
                  <a:sym typeface="Arial"/>
                </a:rPr>
                <a:t>Contact us</a:t>
              </a:r>
            </a:p>
            <a:p>
              <a:pPr marL="171450" marR="0" lvl="0" indent="-171450" rtl="0">
                <a:spcBef>
                  <a:spcPts val="0"/>
                </a:spcBef>
                <a:spcAft>
                  <a:spcPts val="0"/>
                </a:spcAft>
                <a:buFont typeface="Arial" panose="020B0604020202020204" pitchFamily="34" charset="0"/>
                <a:buChar char="•"/>
              </a:pPr>
              <a:endParaRPr sz="1200" dirty="0">
                <a:solidFill>
                  <a:srgbClr val="797B4F"/>
                </a:solidFill>
                <a:latin typeface="Arial"/>
                <a:ea typeface="Arial"/>
                <a:cs typeface="Arial"/>
                <a:sym typeface="Arial"/>
              </a:endParaRPr>
            </a:p>
          </p:txBody>
        </p:sp>
        <p:sp>
          <p:nvSpPr>
            <p:cNvPr id="320" name="Google Shape;320;p34"/>
            <p:cNvSpPr txBox="1"/>
            <p:nvPr/>
          </p:nvSpPr>
          <p:spPr>
            <a:xfrm>
              <a:off x="3594578" y="4363109"/>
              <a:ext cx="1294092" cy="1141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1200" b="1" dirty="0" smtClean="0">
                  <a:solidFill>
                    <a:srgbClr val="797B4F"/>
                  </a:solidFill>
                </a:rPr>
                <a:t>User</a:t>
              </a:r>
              <a:endParaRPr sz="1200" b="1" dirty="0">
                <a:solidFill>
                  <a:srgbClr val="797B4F"/>
                </a:solidFill>
                <a:sym typeface="Arial"/>
              </a:endParaRPr>
            </a:p>
          </p:txBody>
        </p:sp>
      </p:grpSp>
      <p:pic>
        <p:nvPicPr>
          <p:cNvPr id="35" name="Picture 34"/>
          <p:cNvPicPr>
            <a:picLocks noChangeAspect="1"/>
          </p:cNvPicPr>
          <p:nvPr/>
        </p:nvPicPr>
        <p:blipFill>
          <a:blip r:embed="rId3">
            <a:duotone>
              <a:prstClr val="black"/>
              <a:schemeClr val="accent3">
                <a:tint val="45000"/>
                <a:satMod val="400000"/>
              </a:schemeClr>
            </a:duotone>
            <a:extLst>
              <a:ext uri="{BEBA8EAE-BF5A-486C-A8C5-ECC9F3942E4B}">
                <a14:imgProps xmlns:a14="http://schemas.microsoft.com/office/drawing/2010/main" xmlns="">
                  <a14:imgLayer r:embed="rId4">
                    <a14:imgEffect>
                      <a14:sharpenSoften amount="100000"/>
                    </a14:imgEffect>
                    <a14:imgEffect>
                      <a14:colorTemperature colorTemp="1500"/>
                    </a14:imgEffect>
                    <a14:imgEffect>
                      <a14:saturation sat="400000"/>
                    </a14:imgEffect>
                    <a14:imgEffect>
                      <a14:brightnessContrast bright="-45000"/>
                    </a14:imgEffect>
                  </a14:imgLayer>
                </a14:imgProps>
              </a:ext>
              <a:ext uri="{28A0092B-C50C-407E-A947-70E740481C1C}">
                <a14:useLocalDpi xmlns:a14="http://schemas.microsoft.com/office/drawing/2010/main" xmlns="" val="0"/>
              </a:ext>
            </a:extLst>
          </a:blip>
          <a:stretch>
            <a:fillRect/>
          </a:stretch>
        </p:blipFill>
        <p:spPr>
          <a:xfrm>
            <a:off x="6834134" y="3583499"/>
            <a:ext cx="852110" cy="852110"/>
          </a:xfrm>
          <a:prstGeom prst="rect">
            <a:avLst/>
          </a:prstGeom>
        </p:spPr>
      </p:pic>
      <p:sp>
        <p:nvSpPr>
          <p:cNvPr id="74" name="Google Shape;1036;p62"/>
          <p:cNvSpPr/>
          <p:nvPr/>
        </p:nvSpPr>
        <p:spPr>
          <a:xfrm>
            <a:off x="6024356" y="1672992"/>
            <a:ext cx="354992" cy="355536"/>
          </a:xfrm>
          <a:custGeom>
            <a:avLst/>
            <a:gdLst/>
            <a:ahLst/>
            <a:cxnLst/>
            <a:rect l="l" t="t" r="r" b="b"/>
            <a:pathLst>
              <a:path w="120000" h="120000" extrusionOk="0">
                <a:moveTo>
                  <a:pt x="22570" y="60380"/>
                </a:moveTo>
                <a:lnTo>
                  <a:pt x="97429" y="60380"/>
                </a:lnTo>
                <a:cubicBezTo>
                  <a:pt x="109894" y="60380"/>
                  <a:pt x="119999" y="70469"/>
                  <a:pt x="119999" y="82915"/>
                </a:cubicBezTo>
                <a:lnTo>
                  <a:pt x="119999" y="104032"/>
                </a:lnTo>
                <a:lnTo>
                  <a:pt x="120000" y="104032"/>
                </a:lnTo>
                <a:lnTo>
                  <a:pt x="120000" y="109220"/>
                </a:lnTo>
                <a:lnTo>
                  <a:pt x="119985" y="109220"/>
                </a:lnTo>
                <a:lnTo>
                  <a:pt x="119985" y="120000"/>
                </a:lnTo>
                <a:lnTo>
                  <a:pt x="14" y="120000"/>
                </a:lnTo>
                <a:lnTo>
                  <a:pt x="14" y="109220"/>
                </a:lnTo>
                <a:lnTo>
                  <a:pt x="0" y="109220"/>
                </a:lnTo>
                <a:lnTo>
                  <a:pt x="0" y="82915"/>
                </a:lnTo>
                <a:cubicBezTo>
                  <a:pt x="0" y="70469"/>
                  <a:pt x="10105" y="60380"/>
                  <a:pt x="22570" y="60380"/>
                </a:cubicBezTo>
                <a:close/>
                <a:moveTo>
                  <a:pt x="60000" y="0"/>
                </a:moveTo>
                <a:cubicBezTo>
                  <a:pt x="75005" y="0"/>
                  <a:pt x="87170" y="12145"/>
                  <a:pt x="87170" y="27128"/>
                </a:cubicBezTo>
                <a:cubicBezTo>
                  <a:pt x="87170" y="42111"/>
                  <a:pt x="75005" y="54257"/>
                  <a:pt x="60000" y="54257"/>
                </a:cubicBezTo>
                <a:cubicBezTo>
                  <a:pt x="44994" y="54257"/>
                  <a:pt x="32829" y="42111"/>
                  <a:pt x="32829" y="27128"/>
                </a:cubicBezTo>
                <a:cubicBezTo>
                  <a:pt x="32829" y="12145"/>
                  <a:pt x="44994" y="0"/>
                  <a:pt x="60000" y="0"/>
                </a:cubicBezTo>
                <a:close/>
              </a:path>
            </a:pathLst>
          </a:custGeom>
          <a:solidFill>
            <a:schemeClr val="tx2">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6" name="Google Shape;991;p61"/>
          <p:cNvSpPr/>
          <p:nvPr/>
        </p:nvSpPr>
        <p:spPr>
          <a:xfrm>
            <a:off x="4099838" y="2411856"/>
            <a:ext cx="583235" cy="484192"/>
          </a:xfrm>
          <a:custGeom>
            <a:avLst/>
            <a:gdLst/>
            <a:ahLst/>
            <a:cxnLst/>
            <a:rect l="l" t="t" r="r" b="b"/>
            <a:pathLst>
              <a:path w="120000" h="120000" extrusionOk="0">
                <a:moveTo>
                  <a:pt x="103619" y="21556"/>
                </a:moveTo>
                <a:lnTo>
                  <a:pt x="110933" y="21556"/>
                </a:lnTo>
                <a:cubicBezTo>
                  <a:pt x="115940" y="21556"/>
                  <a:pt x="119999" y="26691"/>
                  <a:pt x="119999" y="33024"/>
                </a:cubicBezTo>
                <a:lnTo>
                  <a:pt x="119999" y="108532"/>
                </a:lnTo>
                <a:cubicBezTo>
                  <a:pt x="119999" y="114865"/>
                  <a:pt x="115940" y="119999"/>
                  <a:pt x="110933" y="119999"/>
                </a:cubicBezTo>
                <a:lnTo>
                  <a:pt x="103619" y="119999"/>
                </a:lnTo>
                <a:close/>
                <a:moveTo>
                  <a:pt x="9066" y="21556"/>
                </a:moveTo>
                <a:lnTo>
                  <a:pt x="16380" y="21556"/>
                </a:lnTo>
                <a:lnTo>
                  <a:pt x="16380" y="119999"/>
                </a:lnTo>
                <a:lnTo>
                  <a:pt x="9066" y="119999"/>
                </a:lnTo>
                <a:cubicBezTo>
                  <a:pt x="4059" y="119999"/>
                  <a:pt x="0" y="114865"/>
                  <a:pt x="0" y="108532"/>
                </a:cubicBezTo>
                <a:lnTo>
                  <a:pt x="0" y="33024"/>
                </a:lnTo>
                <a:cubicBezTo>
                  <a:pt x="0" y="26691"/>
                  <a:pt x="4059" y="21556"/>
                  <a:pt x="9066" y="21556"/>
                </a:cubicBezTo>
                <a:close/>
                <a:moveTo>
                  <a:pt x="53249" y="8215"/>
                </a:moveTo>
                <a:cubicBezTo>
                  <a:pt x="51152" y="8215"/>
                  <a:pt x="49452" y="10366"/>
                  <a:pt x="49452" y="13019"/>
                </a:cubicBezTo>
                <a:lnTo>
                  <a:pt x="49452" y="21556"/>
                </a:lnTo>
                <a:lnTo>
                  <a:pt x="70547" y="21556"/>
                </a:lnTo>
                <a:lnTo>
                  <a:pt x="70547" y="13019"/>
                </a:lnTo>
                <a:cubicBezTo>
                  <a:pt x="70547" y="10366"/>
                  <a:pt x="68847" y="8215"/>
                  <a:pt x="66750" y="8215"/>
                </a:cubicBezTo>
                <a:close/>
                <a:moveTo>
                  <a:pt x="47927" y="0"/>
                </a:moveTo>
                <a:lnTo>
                  <a:pt x="72072" y="0"/>
                </a:lnTo>
                <a:cubicBezTo>
                  <a:pt x="74817" y="0"/>
                  <a:pt x="77043" y="2815"/>
                  <a:pt x="77043" y="6287"/>
                </a:cubicBezTo>
                <a:lnTo>
                  <a:pt x="77043" y="21556"/>
                </a:lnTo>
                <a:lnTo>
                  <a:pt x="96909" y="21556"/>
                </a:lnTo>
                <a:lnTo>
                  <a:pt x="96909" y="119999"/>
                </a:lnTo>
                <a:lnTo>
                  <a:pt x="23090" y="119999"/>
                </a:lnTo>
                <a:lnTo>
                  <a:pt x="23090" y="21556"/>
                </a:lnTo>
                <a:lnTo>
                  <a:pt x="42956" y="21556"/>
                </a:lnTo>
                <a:lnTo>
                  <a:pt x="42956" y="6287"/>
                </a:lnTo>
                <a:cubicBezTo>
                  <a:pt x="42956" y="2815"/>
                  <a:pt x="45182" y="0"/>
                  <a:pt x="47927" y="0"/>
                </a:cubicBezTo>
                <a:close/>
              </a:path>
            </a:pathLst>
          </a:custGeom>
          <a:solidFill>
            <a:schemeClr val="tx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8" name="Google Shape;951;p61"/>
          <p:cNvSpPr/>
          <p:nvPr/>
        </p:nvSpPr>
        <p:spPr>
          <a:xfrm>
            <a:off x="2749550" y="3979953"/>
            <a:ext cx="412168" cy="302054"/>
          </a:xfrm>
          <a:custGeom>
            <a:avLst/>
            <a:gdLst/>
            <a:ahLst/>
            <a:cxnLst/>
            <a:rect l="l" t="t" r="r" b="b"/>
            <a:pathLst>
              <a:path w="120000" h="120000" extrusionOk="0">
                <a:moveTo>
                  <a:pt x="44130" y="74204"/>
                </a:moveTo>
                <a:cubicBezTo>
                  <a:pt x="42477" y="74204"/>
                  <a:pt x="41136" y="76033"/>
                  <a:pt x="41136" y="78289"/>
                </a:cubicBezTo>
                <a:lnTo>
                  <a:pt x="41136" y="80686"/>
                </a:lnTo>
                <a:cubicBezTo>
                  <a:pt x="41136" y="82943"/>
                  <a:pt x="42477" y="84772"/>
                  <a:pt x="44130" y="84772"/>
                </a:cubicBezTo>
                <a:lnTo>
                  <a:pt x="76354" y="84772"/>
                </a:lnTo>
                <a:cubicBezTo>
                  <a:pt x="78007" y="84772"/>
                  <a:pt x="79348" y="82943"/>
                  <a:pt x="79348" y="80686"/>
                </a:cubicBezTo>
                <a:lnTo>
                  <a:pt x="79348" y="78289"/>
                </a:lnTo>
                <a:cubicBezTo>
                  <a:pt x="79348" y="76033"/>
                  <a:pt x="78007" y="74204"/>
                  <a:pt x="76354" y="74204"/>
                </a:cubicBezTo>
                <a:close/>
                <a:moveTo>
                  <a:pt x="95384" y="49718"/>
                </a:moveTo>
                <a:cubicBezTo>
                  <a:pt x="91500" y="49718"/>
                  <a:pt x="88351" y="54014"/>
                  <a:pt x="88351" y="59314"/>
                </a:cubicBezTo>
                <a:cubicBezTo>
                  <a:pt x="88351" y="64614"/>
                  <a:pt x="91500" y="68911"/>
                  <a:pt x="95384" y="68911"/>
                </a:cubicBezTo>
                <a:cubicBezTo>
                  <a:pt x="99268" y="68911"/>
                  <a:pt x="102416" y="64614"/>
                  <a:pt x="102416" y="59314"/>
                </a:cubicBezTo>
                <a:cubicBezTo>
                  <a:pt x="102416" y="54014"/>
                  <a:pt x="99268" y="49718"/>
                  <a:pt x="95384" y="49718"/>
                </a:cubicBezTo>
                <a:close/>
                <a:moveTo>
                  <a:pt x="25100" y="49718"/>
                </a:moveTo>
                <a:cubicBezTo>
                  <a:pt x="21216" y="49718"/>
                  <a:pt x="18068" y="54014"/>
                  <a:pt x="18068" y="59314"/>
                </a:cubicBezTo>
                <a:cubicBezTo>
                  <a:pt x="18068" y="64614"/>
                  <a:pt x="21216" y="68911"/>
                  <a:pt x="25100" y="68911"/>
                </a:cubicBezTo>
                <a:cubicBezTo>
                  <a:pt x="28984" y="68911"/>
                  <a:pt x="32133" y="64614"/>
                  <a:pt x="32133" y="59314"/>
                </a:cubicBezTo>
                <a:cubicBezTo>
                  <a:pt x="32133" y="54014"/>
                  <a:pt x="28984" y="49718"/>
                  <a:pt x="25100" y="49718"/>
                </a:cubicBezTo>
                <a:close/>
                <a:moveTo>
                  <a:pt x="32058" y="7852"/>
                </a:moveTo>
                <a:lnTo>
                  <a:pt x="26847" y="43272"/>
                </a:lnTo>
                <a:lnTo>
                  <a:pt x="93637" y="43272"/>
                </a:lnTo>
                <a:lnTo>
                  <a:pt x="88425" y="7852"/>
                </a:lnTo>
                <a:close/>
                <a:moveTo>
                  <a:pt x="25015" y="0"/>
                </a:moveTo>
                <a:lnTo>
                  <a:pt x="95469" y="0"/>
                </a:lnTo>
                <a:lnTo>
                  <a:pt x="101081" y="30634"/>
                </a:lnTo>
                <a:cubicBezTo>
                  <a:pt x="102175" y="29228"/>
                  <a:pt x="103657" y="28434"/>
                  <a:pt x="105275" y="28434"/>
                </a:cubicBezTo>
                <a:lnTo>
                  <a:pt x="113391" y="28434"/>
                </a:lnTo>
                <a:cubicBezTo>
                  <a:pt x="117041" y="28434"/>
                  <a:pt x="120000" y="32471"/>
                  <a:pt x="120000" y="37452"/>
                </a:cubicBezTo>
                <a:lnTo>
                  <a:pt x="120000" y="39953"/>
                </a:lnTo>
                <a:cubicBezTo>
                  <a:pt x="120000" y="44933"/>
                  <a:pt x="117041" y="48970"/>
                  <a:pt x="113391" y="48970"/>
                </a:cubicBezTo>
                <a:lnTo>
                  <a:pt x="112823" y="48970"/>
                </a:lnTo>
                <a:cubicBezTo>
                  <a:pt x="113048" y="49849"/>
                  <a:pt x="113150" y="50792"/>
                  <a:pt x="113150" y="51768"/>
                </a:cubicBezTo>
                <a:lnTo>
                  <a:pt x="113150" y="101607"/>
                </a:lnTo>
                <a:lnTo>
                  <a:pt x="106711" y="101607"/>
                </a:lnTo>
                <a:lnTo>
                  <a:pt x="106711" y="113923"/>
                </a:lnTo>
                <a:cubicBezTo>
                  <a:pt x="106711" y="117279"/>
                  <a:pt x="104718" y="120000"/>
                  <a:pt x="102258" y="120000"/>
                </a:cubicBezTo>
                <a:lnTo>
                  <a:pt x="84446" y="120000"/>
                </a:lnTo>
                <a:cubicBezTo>
                  <a:pt x="81987" y="120000"/>
                  <a:pt x="79993" y="117279"/>
                  <a:pt x="79993" y="113923"/>
                </a:cubicBezTo>
                <a:lnTo>
                  <a:pt x="79993" y="101607"/>
                </a:lnTo>
                <a:lnTo>
                  <a:pt x="40491" y="101607"/>
                </a:lnTo>
                <a:lnTo>
                  <a:pt x="40491" y="113923"/>
                </a:lnTo>
                <a:cubicBezTo>
                  <a:pt x="40491" y="117279"/>
                  <a:pt x="38497" y="120000"/>
                  <a:pt x="36038" y="120000"/>
                </a:cubicBezTo>
                <a:lnTo>
                  <a:pt x="18226" y="120000"/>
                </a:lnTo>
                <a:cubicBezTo>
                  <a:pt x="15766" y="120000"/>
                  <a:pt x="13773" y="117279"/>
                  <a:pt x="13773" y="113923"/>
                </a:cubicBezTo>
                <a:lnTo>
                  <a:pt x="13773" y="101607"/>
                </a:lnTo>
                <a:lnTo>
                  <a:pt x="7334" y="101607"/>
                </a:lnTo>
                <a:lnTo>
                  <a:pt x="7334" y="51768"/>
                </a:lnTo>
                <a:cubicBezTo>
                  <a:pt x="7334" y="50792"/>
                  <a:pt x="7436" y="49849"/>
                  <a:pt x="7661" y="48970"/>
                </a:cubicBezTo>
                <a:lnTo>
                  <a:pt x="6608" y="48970"/>
                </a:lnTo>
                <a:cubicBezTo>
                  <a:pt x="2958" y="48970"/>
                  <a:pt x="0" y="44933"/>
                  <a:pt x="0" y="39953"/>
                </a:cubicBezTo>
                <a:lnTo>
                  <a:pt x="0" y="37452"/>
                </a:lnTo>
                <a:cubicBezTo>
                  <a:pt x="0" y="32471"/>
                  <a:pt x="2958" y="28434"/>
                  <a:pt x="6608" y="28434"/>
                </a:cubicBezTo>
                <a:lnTo>
                  <a:pt x="14724" y="28434"/>
                </a:lnTo>
                <a:cubicBezTo>
                  <a:pt x="16521" y="28434"/>
                  <a:pt x="18151" y="29413"/>
                  <a:pt x="19333" y="31016"/>
                </a:cubicBezTo>
                <a:close/>
              </a:path>
            </a:pathLst>
          </a:custGeom>
          <a:solidFill>
            <a:schemeClr val="tx2">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985;p61"/>
          <p:cNvSpPr/>
          <p:nvPr/>
        </p:nvSpPr>
        <p:spPr>
          <a:xfrm>
            <a:off x="4283908" y="2563774"/>
            <a:ext cx="218035" cy="249898"/>
          </a:xfrm>
          <a:custGeom>
            <a:avLst/>
            <a:gdLst/>
            <a:ahLst/>
            <a:cxnLst/>
            <a:rect l="l" t="t" r="r" b="b"/>
            <a:pathLst>
              <a:path w="120000" h="120000" extrusionOk="0">
                <a:moveTo>
                  <a:pt x="65686" y="48276"/>
                </a:moveTo>
                <a:lnTo>
                  <a:pt x="10198" y="104351"/>
                </a:lnTo>
                <a:cubicBezTo>
                  <a:pt x="9432" y="105125"/>
                  <a:pt x="9432" y="106380"/>
                  <a:pt x="10198" y="107154"/>
                </a:cubicBezTo>
                <a:cubicBezTo>
                  <a:pt x="10964" y="107928"/>
                  <a:pt x="12206" y="107928"/>
                  <a:pt x="12971" y="107154"/>
                </a:cubicBezTo>
                <a:lnTo>
                  <a:pt x="68193" y="51347"/>
                </a:lnTo>
                <a:close/>
                <a:moveTo>
                  <a:pt x="100726" y="8937"/>
                </a:moveTo>
                <a:cubicBezTo>
                  <a:pt x="97762" y="8937"/>
                  <a:pt x="95360" y="11365"/>
                  <a:pt x="95360" y="14360"/>
                </a:cubicBezTo>
                <a:cubicBezTo>
                  <a:pt x="95360" y="17355"/>
                  <a:pt x="97762" y="19783"/>
                  <a:pt x="100726" y="19783"/>
                </a:cubicBezTo>
                <a:cubicBezTo>
                  <a:pt x="103690" y="19783"/>
                  <a:pt x="106092" y="17355"/>
                  <a:pt x="106092" y="14360"/>
                </a:cubicBezTo>
                <a:cubicBezTo>
                  <a:pt x="106092" y="11365"/>
                  <a:pt x="103690" y="8937"/>
                  <a:pt x="100726" y="8937"/>
                </a:cubicBezTo>
                <a:close/>
                <a:moveTo>
                  <a:pt x="89916" y="0"/>
                </a:moveTo>
                <a:cubicBezTo>
                  <a:pt x="106531" y="0"/>
                  <a:pt x="120000" y="13611"/>
                  <a:pt x="120000" y="30401"/>
                </a:cubicBezTo>
                <a:cubicBezTo>
                  <a:pt x="120000" y="47192"/>
                  <a:pt x="106531" y="60803"/>
                  <a:pt x="89916" y="60803"/>
                </a:cubicBezTo>
                <a:cubicBezTo>
                  <a:pt x="85908" y="60803"/>
                  <a:pt x="82083" y="60011"/>
                  <a:pt x="78593" y="58557"/>
                </a:cubicBezTo>
                <a:lnTo>
                  <a:pt x="81675" y="61672"/>
                </a:lnTo>
                <a:cubicBezTo>
                  <a:pt x="82976" y="62987"/>
                  <a:pt x="82976" y="65118"/>
                  <a:pt x="81675" y="66433"/>
                </a:cubicBezTo>
                <a:lnTo>
                  <a:pt x="76202" y="71964"/>
                </a:lnTo>
                <a:cubicBezTo>
                  <a:pt x="74902" y="73278"/>
                  <a:pt x="72792" y="73278"/>
                  <a:pt x="71492" y="71964"/>
                </a:cubicBezTo>
                <a:lnTo>
                  <a:pt x="67038" y="67463"/>
                </a:lnTo>
                <a:lnTo>
                  <a:pt x="65189" y="69332"/>
                </a:lnTo>
                <a:lnTo>
                  <a:pt x="68300" y="72475"/>
                </a:lnTo>
                <a:lnTo>
                  <a:pt x="65651" y="75152"/>
                </a:lnTo>
                <a:lnTo>
                  <a:pt x="62540" y="72008"/>
                </a:lnTo>
                <a:lnTo>
                  <a:pt x="61491" y="73069"/>
                </a:lnTo>
                <a:lnTo>
                  <a:pt x="64671" y="76284"/>
                </a:lnTo>
                <a:lnTo>
                  <a:pt x="58625" y="82394"/>
                </a:lnTo>
                <a:lnTo>
                  <a:pt x="55444" y="79180"/>
                </a:lnTo>
                <a:lnTo>
                  <a:pt x="54094" y="80544"/>
                </a:lnTo>
                <a:lnTo>
                  <a:pt x="57275" y="83758"/>
                </a:lnTo>
                <a:lnTo>
                  <a:pt x="51228" y="89869"/>
                </a:lnTo>
                <a:lnTo>
                  <a:pt x="48047" y="86655"/>
                </a:lnTo>
                <a:lnTo>
                  <a:pt x="45648" y="89079"/>
                </a:lnTo>
                <a:lnTo>
                  <a:pt x="48829" y="92294"/>
                </a:lnTo>
                <a:lnTo>
                  <a:pt x="46180" y="94971"/>
                </a:lnTo>
                <a:lnTo>
                  <a:pt x="42999" y="91756"/>
                </a:lnTo>
                <a:lnTo>
                  <a:pt x="41150" y="93625"/>
                </a:lnTo>
                <a:lnTo>
                  <a:pt x="44331" y="96839"/>
                </a:lnTo>
                <a:lnTo>
                  <a:pt x="38534" y="102698"/>
                </a:lnTo>
                <a:lnTo>
                  <a:pt x="35353" y="99483"/>
                </a:lnTo>
                <a:lnTo>
                  <a:pt x="33754" y="101100"/>
                </a:lnTo>
                <a:lnTo>
                  <a:pt x="36934" y="104314"/>
                </a:lnTo>
                <a:lnTo>
                  <a:pt x="31387" y="109920"/>
                </a:lnTo>
                <a:lnTo>
                  <a:pt x="28206" y="106706"/>
                </a:lnTo>
                <a:lnTo>
                  <a:pt x="25789" y="109148"/>
                </a:lnTo>
                <a:lnTo>
                  <a:pt x="28970" y="112363"/>
                </a:lnTo>
                <a:lnTo>
                  <a:pt x="23423" y="117969"/>
                </a:lnTo>
                <a:lnTo>
                  <a:pt x="23048" y="117590"/>
                </a:lnTo>
                <a:lnTo>
                  <a:pt x="23207" y="118045"/>
                </a:lnTo>
                <a:lnTo>
                  <a:pt x="12913" y="118648"/>
                </a:lnTo>
                <a:lnTo>
                  <a:pt x="0" y="120000"/>
                </a:lnTo>
                <a:lnTo>
                  <a:pt x="1928" y="103575"/>
                </a:lnTo>
                <a:lnTo>
                  <a:pt x="1825" y="103471"/>
                </a:lnTo>
                <a:lnTo>
                  <a:pt x="1956" y="103338"/>
                </a:lnTo>
                <a:lnTo>
                  <a:pt x="1972" y="103197"/>
                </a:lnTo>
                <a:lnTo>
                  <a:pt x="2033" y="103260"/>
                </a:lnTo>
                <a:lnTo>
                  <a:pt x="62275" y="42381"/>
                </a:lnTo>
                <a:cubicBezTo>
                  <a:pt x="60698" y="38709"/>
                  <a:pt x="59832" y="34657"/>
                  <a:pt x="59832" y="30401"/>
                </a:cubicBezTo>
                <a:cubicBezTo>
                  <a:pt x="59832" y="13611"/>
                  <a:pt x="73301" y="0"/>
                  <a:pt x="89916" y="0"/>
                </a:cubicBezTo>
                <a:close/>
              </a:path>
            </a:pathLst>
          </a:custGeom>
          <a:solidFill>
            <a:schemeClr val="tx2">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IN" dirty="0" smtClean="0"/>
              <a:t>QUERIES</a:t>
            </a:r>
            <a:endParaRPr lang="en-IN" dirty="0"/>
          </a:p>
        </p:txBody>
      </p:sp>
      <p:sp>
        <p:nvSpPr>
          <p:cNvPr id="3" name="Text Placeholder 2"/>
          <p:cNvSpPr>
            <a:spLocks noGrp="1"/>
          </p:cNvSpPr>
          <p:nvPr>
            <p:ph type="body" idx="2"/>
          </p:nvPr>
        </p:nvSpPr>
        <p:spPr/>
        <p:txBody>
          <a:bodyPr/>
          <a:lstStyle/>
          <a:p>
            <a:endParaRPr lang="en-IN" dirty="0"/>
          </a:p>
        </p:txBody>
      </p:sp>
      <p:sp>
        <p:nvSpPr>
          <p:cNvPr id="4" name="TextBox 3"/>
          <p:cNvSpPr txBox="1"/>
          <p:nvPr/>
        </p:nvSpPr>
        <p:spPr>
          <a:xfrm>
            <a:off x="541326" y="1307304"/>
            <a:ext cx="7827264" cy="3539430"/>
          </a:xfrm>
          <a:prstGeom prst="rect">
            <a:avLst/>
          </a:prstGeom>
          <a:noFill/>
        </p:spPr>
        <p:txBody>
          <a:bodyPr wrap="square" rtlCol="0">
            <a:spAutoFit/>
          </a:bodyPr>
          <a:lstStyle/>
          <a:p>
            <a:pPr lvl="5">
              <a:buFont typeface="Wingdings" pitchFamily="2" charset="2"/>
              <a:buChar char="q"/>
            </a:pPr>
            <a:r>
              <a:rPr lang="en-IN" dirty="0" smtClean="0"/>
              <a:t>SELECT </a:t>
            </a:r>
            <a:r>
              <a:rPr lang="en-IN" dirty="0" smtClean="0"/>
              <a:t> </a:t>
            </a:r>
            <a:r>
              <a:rPr lang="en-IN" dirty="0" smtClean="0"/>
              <a:t>user_details.Username,login_info.contact_no,user_details.Address,booking_details.Pickup_date_time FROM </a:t>
            </a:r>
            <a:r>
              <a:rPr lang="en-IN" dirty="0" smtClean="0"/>
              <a:t>((`</a:t>
            </a:r>
            <a:r>
              <a:rPr lang="en-IN" dirty="0" err="1" smtClean="0"/>
              <a:t>user_details</a:t>
            </a:r>
            <a:r>
              <a:rPr lang="en-IN" dirty="0" smtClean="0"/>
              <a:t>` INNER JOIN `</a:t>
            </a:r>
            <a:r>
              <a:rPr lang="en-IN" dirty="0" err="1" smtClean="0"/>
              <a:t>booking_details</a:t>
            </a:r>
            <a:r>
              <a:rPr lang="en-IN" dirty="0" smtClean="0"/>
              <a:t>` ON </a:t>
            </a:r>
            <a:r>
              <a:rPr lang="en-IN" dirty="0" err="1" smtClean="0"/>
              <a:t>user_details.User_id</a:t>
            </a:r>
            <a:r>
              <a:rPr lang="en-IN" dirty="0" smtClean="0"/>
              <a:t> = </a:t>
            </a:r>
            <a:r>
              <a:rPr lang="en-IN" dirty="0" err="1" smtClean="0"/>
              <a:t>booking_details.User_id</a:t>
            </a:r>
            <a:r>
              <a:rPr lang="en-IN" dirty="0" smtClean="0"/>
              <a:t>) INNER </a:t>
            </a:r>
            <a:r>
              <a:rPr lang="en-IN" dirty="0" smtClean="0"/>
              <a:t>JOIN `</a:t>
            </a:r>
            <a:r>
              <a:rPr lang="en-IN" dirty="0" err="1" smtClean="0"/>
              <a:t>login_info</a:t>
            </a:r>
            <a:r>
              <a:rPr lang="en-IN" dirty="0" smtClean="0"/>
              <a:t>` ON </a:t>
            </a:r>
            <a:r>
              <a:rPr lang="en-IN" dirty="0" err="1" smtClean="0"/>
              <a:t>user_details.Username</a:t>
            </a:r>
            <a:r>
              <a:rPr lang="en-IN" dirty="0" smtClean="0"/>
              <a:t> = </a:t>
            </a:r>
            <a:r>
              <a:rPr lang="en-IN" dirty="0" err="1" smtClean="0"/>
              <a:t>login_info.Username</a:t>
            </a:r>
            <a:r>
              <a:rPr lang="en-IN" dirty="0" smtClean="0"/>
              <a:t>) WHERE </a:t>
            </a:r>
            <a:r>
              <a:rPr lang="en-IN" dirty="0" err="1" smtClean="0"/>
              <a:t>booking_details.Pickup_person_id</a:t>
            </a:r>
            <a:r>
              <a:rPr lang="en-IN" dirty="0" smtClean="0"/>
              <a:t>=</a:t>
            </a:r>
            <a:r>
              <a:rPr lang="en-IN" dirty="0" smtClean="0"/>
              <a:t>'1';</a:t>
            </a:r>
          </a:p>
          <a:p>
            <a:pPr>
              <a:buFont typeface="Wingdings" pitchFamily="2" charset="2"/>
              <a:buChar char="q"/>
            </a:pPr>
            <a:endParaRPr lang="en-IN" dirty="0" smtClean="0"/>
          </a:p>
          <a:p>
            <a:pPr>
              <a:buFont typeface="Wingdings" pitchFamily="2" charset="2"/>
              <a:buChar char="q"/>
            </a:pPr>
            <a:endParaRPr lang="en-IN" dirty="0" smtClean="0"/>
          </a:p>
          <a:p>
            <a:pPr>
              <a:buFont typeface="Wingdings" pitchFamily="2" charset="2"/>
              <a:buChar char="q"/>
            </a:pPr>
            <a:r>
              <a:rPr lang="en-IN" dirty="0" smtClean="0"/>
              <a:t>UPDATE `</a:t>
            </a:r>
            <a:r>
              <a:rPr lang="en-IN" dirty="0" err="1" smtClean="0"/>
              <a:t>item_details</a:t>
            </a:r>
            <a:r>
              <a:rPr lang="en-IN" dirty="0" smtClean="0"/>
              <a:t>` SET `</a:t>
            </a:r>
            <a:r>
              <a:rPr lang="en-IN" dirty="0" err="1" smtClean="0"/>
              <a:t>Item_name</a:t>
            </a:r>
            <a:r>
              <a:rPr lang="en-IN" dirty="0" smtClean="0"/>
              <a:t>`=\"" + Name + "\" ,`</a:t>
            </a:r>
            <a:r>
              <a:rPr lang="en-IN" dirty="0" err="1" smtClean="0"/>
              <a:t>Item_rate</a:t>
            </a:r>
            <a:r>
              <a:rPr lang="en-IN" dirty="0" smtClean="0"/>
              <a:t>`=" + Rate + ",`</a:t>
            </a:r>
            <a:r>
              <a:rPr lang="en-IN" dirty="0" err="1" smtClean="0"/>
              <a:t>Item_measure</a:t>
            </a:r>
            <a:r>
              <a:rPr lang="en-IN" dirty="0" smtClean="0"/>
              <a:t>`=\"" + Measure + "\" WHERE </a:t>
            </a:r>
            <a:r>
              <a:rPr lang="en-IN" dirty="0" err="1" smtClean="0"/>
              <a:t>Item_id</a:t>
            </a:r>
            <a:r>
              <a:rPr lang="en-IN" dirty="0" smtClean="0"/>
              <a:t> = " + </a:t>
            </a:r>
            <a:r>
              <a:rPr lang="en-IN" dirty="0" err="1" smtClean="0"/>
              <a:t>getItemId</a:t>
            </a:r>
            <a:r>
              <a:rPr lang="en-IN" dirty="0" smtClean="0"/>
              <a:t> + " </a:t>
            </a:r>
            <a:r>
              <a:rPr lang="en-IN" dirty="0" smtClean="0"/>
              <a:t>“;</a:t>
            </a:r>
          </a:p>
          <a:p>
            <a:pPr>
              <a:buFont typeface="Wingdings" pitchFamily="2" charset="2"/>
              <a:buChar char="q"/>
            </a:pPr>
            <a:endParaRPr lang="en-IN" dirty="0" smtClean="0"/>
          </a:p>
          <a:p>
            <a:pPr>
              <a:buFont typeface="Wingdings" pitchFamily="2" charset="2"/>
              <a:buChar char="q"/>
            </a:pPr>
            <a:endParaRPr lang="en-IN" dirty="0" smtClean="0"/>
          </a:p>
          <a:p>
            <a:pPr>
              <a:buFont typeface="Wingdings" pitchFamily="2" charset="2"/>
              <a:buChar char="q"/>
            </a:pPr>
            <a:r>
              <a:rPr lang="en-IN" dirty="0" smtClean="0"/>
              <a:t>INSERT INTO `</a:t>
            </a:r>
            <a:r>
              <a:rPr lang="en-IN" dirty="0" err="1" smtClean="0"/>
              <a:t>item_details</a:t>
            </a:r>
            <a:r>
              <a:rPr lang="en-IN" dirty="0" smtClean="0"/>
              <a:t>`(`</a:t>
            </a:r>
            <a:r>
              <a:rPr lang="en-IN" dirty="0" err="1" smtClean="0"/>
              <a:t>Item_name</a:t>
            </a:r>
            <a:r>
              <a:rPr lang="en-IN" dirty="0" smtClean="0"/>
              <a:t>`, `</a:t>
            </a:r>
            <a:r>
              <a:rPr lang="en-IN" dirty="0" err="1" smtClean="0"/>
              <a:t>Item_rate</a:t>
            </a:r>
            <a:r>
              <a:rPr lang="en-IN" dirty="0" smtClean="0"/>
              <a:t>`, `</a:t>
            </a:r>
            <a:r>
              <a:rPr lang="en-IN" dirty="0" err="1" smtClean="0"/>
              <a:t>Item_measure</a:t>
            </a:r>
            <a:r>
              <a:rPr lang="en-IN" dirty="0" smtClean="0"/>
              <a:t>`, `</a:t>
            </a:r>
            <a:r>
              <a:rPr lang="en-IN" dirty="0" err="1" smtClean="0"/>
              <a:t>Item_image</a:t>
            </a:r>
            <a:r>
              <a:rPr lang="en-IN" dirty="0" smtClean="0"/>
              <a:t>`) VALUES (\'" + </a:t>
            </a:r>
            <a:r>
              <a:rPr lang="en-IN" dirty="0" err="1" smtClean="0"/>
              <a:t>itemModel.getItemName</a:t>
            </a:r>
            <a:r>
              <a:rPr lang="en-IN" dirty="0" smtClean="0"/>
              <a:t>() + "\' ," + </a:t>
            </a:r>
            <a:r>
              <a:rPr lang="en-IN" dirty="0" err="1" smtClean="0"/>
              <a:t>itemModel.getItemRate</a:t>
            </a:r>
            <a:r>
              <a:rPr lang="en-IN" dirty="0" smtClean="0"/>
              <a:t>() + ", \'" + </a:t>
            </a:r>
            <a:r>
              <a:rPr lang="en-IN" dirty="0" err="1" smtClean="0"/>
              <a:t>itemModel.getItemMeasure</a:t>
            </a:r>
            <a:r>
              <a:rPr lang="en-IN" dirty="0" smtClean="0"/>
              <a:t>() + "\' , \'" + </a:t>
            </a:r>
            <a:r>
              <a:rPr lang="en-IN" dirty="0" err="1" smtClean="0"/>
              <a:t>bArray</a:t>
            </a:r>
            <a:r>
              <a:rPr lang="en-IN" dirty="0" smtClean="0"/>
              <a:t> + "\')";</a:t>
            </a:r>
            <a:endParaRPr lang="en-IN" dirty="0" smtClean="0"/>
          </a:p>
          <a:p>
            <a:pPr>
              <a:buFont typeface="Wingdings" pitchFamily="2" charset="2"/>
              <a:buChar char="q"/>
            </a:pPr>
            <a:endParaRPr lang="en-IN" dirty="0" smtClean="0"/>
          </a:p>
          <a:p>
            <a:pPr>
              <a:buFont typeface="Wingdings" pitchFamily="2" charset="2"/>
              <a:buChar char="q"/>
            </a:pPr>
            <a:endParaRPr lang="en-IN" dirty="0" smtClean="0"/>
          </a:p>
          <a:p>
            <a:pPr>
              <a:buFont typeface="Wingdings" pitchFamily="2" charset="2"/>
              <a:buChar char="q"/>
            </a:pPr>
            <a:r>
              <a:rPr lang="en-IN" dirty="0" smtClean="0"/>
              <a:t>DELETE FROM `</a:t>
            </a:r>
            <a:r>
              <a:rPr lang="en-IN" dirty="0" err="1" smtClean="0"/>
              <a:t>item_details</a:t>
            </a:r>
            <a:r>
              <a:rPr lang="en-IN" dirty="0" smtClean="0"/>
              <a:t>` WHERE </a:t>
            </a:r>
            <a:r>
              <a:rPr lang="en-IN" dirty="0" err="1" smtClean="0"/>
              <a:t>Item_id</a:t>
            </a:r>
            <a:r>
              <a:rPr lang="en-IN" dirty="0" smtClean="0"/>
              <a:t> = " + </a:t>
            </a:r>
            <a:r>
              <a:rPr lang="en-IN" dirty="0" err="1" smtClean="0"/>
              <a:t>getItemId</a:t>
            </a:r>
            <a:r>
              <a:rPr lang="en-IN" dirty="0" smtClean="0"/>
              <a:t> + " ";</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7" name="Google Shape;517;p44"/>
          <p:cNvSpPr txBox="1"/>
          <p:nvPr/>
        </p:nvSpPr>
        <p:spPr>
          <a:xfrm>
            <a:off x="434451" y="714334"/>
            <a:ext cx="2304256" cy="14163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Font typeface="Arial"/>
              <a:buNone/>
            </a:pPr>
            <a:r>
              <a:rPr lang="en-US" sz="2400" b="1" dirty="0" smtClean="0">
                <a:solidFill>
                  <a:schemeClr val="tx2">
                    <a:lumMod val="25000"/>
                  </a:schemeClr>
                </a:solidFill>
                <a:latin typeface="Arial"/>
                <a:ea typeface="Arial"/>
                <a:cs typeface="Arial"/>
                <a:sym typeface="Arial"/>
              </a:rPr>
              <a:t>Pickup Person</a:t>
            </a:r>
            <a:endParaRPr sz="2400" b="1" dirty="0">
              <a:solidFill>
                <a:schemeClr val="tx2">
                  <a:lumMod val="25000"/>
                </a:schemeClr>
              </a:solidFill>
              <a:latin typeface="Arial"/>
              <a:ea typeface="Arial"/>
              <a:cs typeface="Arial"/>
              <a:sym typeface="Arial"/>
            </a:endParaRPr>
          </a:p>
        </p:txBody>
      </p:sp>
      <p:sp>
        <p:nvSpPr>
          <p:cNvPr id="518" name="Google Shape;518;p44"/>
          <p:cNvSpPr txBox="1"/>
          <p:nvPr/>
        </p:nvSpPr>
        <p:spPr>
          <a:xfrm>
            <a:off x="506371" y="1297621"/>
            <a:ext cx="2304256" cy="267765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dirty="0">
                <a:solidFill>
                  <a:schemeClr val="tx2">
                    <a:lumMod val="25000"/>
                  </a:schemeClr>
                </a:solidFill>
                <a:latin typeface="Arial"/>
                <a:ea typeface="Arial"/>
                <a:cs typeface="Arial"/>
                <a:sym typeface="Arial"/>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Get a modern PowerPoint  Presentation that is beautifully designed.    </a:t>
            </a:r>
            <a:endParaRPr sz="1200" dirty="0">
              <a:solidFill>
                <a:schemeClr val="tx2">
                  <a:lumMod val="25000"/>
                </a:schemeClr>
              </a:solidFill>
              <a:latin typeface="Arial"/>
              <a:ea typeface="Arial"/>
              <a:cs typeface="Arial"/>
              <a:sym typeface="Arial"/>
            </a:endParaRPr>
          </a:p>
        </p:txBody>
      </p:sp>
      <p:grpSp>
        <p:nvGrpSpPr>
          <p:cNvPr id="19" name="Group 18">
            <a:extLst>
              <a:ext uri="{FF2B5EF4-FFF2-40B4-BE49-F238E27FC236}">
                <a16:creationId xmlns:a16="http://schemas.microsoft.com/office/drawing/2014/main" xmlns="" id="{9243B100-F62E-42EB-9697-1BDD06BD1782}"/>
              </a:ext>
            </a:extLst>
          </p:cNvPr>
          <p:cNvGrpSpPr/>
          <p:nvPr/>
        </p:nvGrpSpPr>
        <p:grpSpPr>
          <a:xfrm>
            <a:off x="4938055" y="146305"/>
            <a:ext cx="2538080" cy="4885987"/>
            <a:chOff x="3501573" y="3178068"/>
            <a:chExt cx="1340594" cy="2737840"/>
          </a:xfrm>
        </p:grpSpPr>
        <p:sp>
          <p:nvSpPr>
            <p:cNvPr id="20" name="Freeform: Shape 5">
              <a:extLst>
                <a:ext uri="{FF2B5EF4-FFF2-40B4-BE49-F238E27FC236}">
                  <a16:creationId xmlns:a16="http://schemas.microsoft.com/office/drawing/2014/main" xmlns="" id="{896D8A7C-5091-4EF2-B30C-F4F70EED3EF7}"/>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21" name="Freeform: Shape 6">
              <a:extLst>
                <a:ext uri="{FF2B5EF4-FFF2-40B4-BE49-F238E27FC236}">
                  <a16:creationId xmlns:a16="http://schemas.microsoft.com/office/drawing/2014/main" xmlns="" id="{D65A5C01-765E-403E-809D-5FD7B7C51CB4}"/>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22" name="Freeform: Shape 7">
              <a:extLst>
                <a:ext uri="{FF2B5EF4-FFF2-40B4-BE49-F238E27FC236}">
                  <a16:creationId xmlns:a16="http://schemas.microsoft.com/office/drawing/2014/main" xmlns="" id="{1054E630-614B-4F30-819E-9877C4DE4839}"/>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23" name="Freeform: Shape 8">
              <a:extLst>
                <a:ext uri="{FF2B5EF4-FFF2-40B4-BE49-F238E27FC236}">
                  <a16:creationId xmlns:a16="http://schemas.microsoft.com/office/drawing/2014/main" xmlns="" id="{4C6E9C72-1F1D-4A39-8013-47396F95E350}"/>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24" name="Freeform: Shape 9">
              <a:extLst>
                <a:ext uri="{FF2B5EF4-FFF2-40B4-BE49-F238E27FC236}">
                  <a16:creationId xmlns:a16="http://schemas.microsoft.com/office/drawing/2014/main" xmlns="" id="{77110CC4-5F4A-4A99-AC8F-CB751BBEFD68}"/>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25" name="Freeform: Shape 10">
              <a:extLst>
                <a:ext uri="{FF2B5EF4-FFF2-40B4-BE49-F238E27FC236}">
                  <a16:creationId xmlns:a16="http://schemas.microsoft.com/office/drawing/2014/main" xmlns="" id="{AAEC0EAD-6363-4925-9931-BAD31CECF8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26" name="Group 25">
              <a:extLst>
                <a:ext uri="{FF2B5EF4-FFF2-40B4-BE49-F238E27FC236}">
                  <a16:creationId xmlns:a16="http://schemas.microsoft.com/office/drawing/2014/main" xmlns="" id="{A4322DBE-09AC-4997-8244-CF6C48219924}"/>
                </a:ext>
              </a:extLst>
            </p:cNvPr>
            <p:cNvGrpSpPr/>
            <p:nvPr/>
          </p:nvGrpSpPr>
          <p:grpSpPr>
            <a:xfrm>
              <a:off x="4088508" y="5635852"/>
              <a:ext cx="173080" cy="173080"/>
              <a:chOff x="6768665" y="6038214"/>
              <a:chExt cx="147968" cy="147968"/>
            </a:xfrm>
          </p:grpSpPr>
          <p:sp>
            <p:nvSpPr>
              <p:cNvPr id="30" name="Oval 29">
                <a:extLst>
                  <a:ext uri="{FF2B5EF4-FFF2-40B4-BE49-F238E27FC236}">
                    <a16:creationId xmlns:a16="http://schemas.microsoft.com/office/drawing/2014/main" xmlns="" id="{3C6F9EAA-AB93-4126-99A3-E37C36B2873F}"/>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xmlns="" id="{FDB268E2-05C7-484A-9337-53D87582D38C}"/>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Freeform: Shape 12">
              <a:extLst>
                <a:ext uri="{FF2B5EF4-FFF2-40B4-BE49-F238E27FC236}">
                  <a16:creationId xmlns:a16="http://schemas.microsoft.com/office/drawing/2014/main" xmlns="" id="{3DA80144-707A-439F-AF3D-7374EBE45639}"/>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8" name="Rectangle: Rounded Corners 13">
              <a:extLst>
                <a:ext uri="{FF2B5EF4-FFF2-40B4-BE49-F238E27FC236}">
                  <a16:creationId xmlns:a16="http://schemas.microsoft.com/office/drawing/2014/main" xmlns="" id="{E882F141-EC36-4D72-833E-35618142EB8A}"/>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xmlns="" id="{15B188B7-687E-4D38-8EEF-5514675D3B5C}"/>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WhatsApp Image 2019-10-16 at 2.38.34 PM.jpeg"/>
          <p:cNvPicPr>
            <a:picLocks noChangeAspect="1"/>
          </p:cNvPicPr>
          <p:nvPr/>
        </p:nvPicPr>
        <p:blipFill>
          <a:blip r:embed="rId3"/>
          <a:srcRect b="6395"/>
          <a:stretch>
            <a:fillRect/>
          </a:stretch>
        </p:blipFill>
        <p:spPr>
          <a:xfrm>
            <a:off x="5207275" y="811988"/>
            <a:ext cx="2064034" cy="3617304"/>
          </a:xfrm>
          <a:prstGeom prst="rect">
            <a:avLst/>
          </a:prstGeom>
        </p:spPr>
      </p:pic>
    </p:spTree>
    <p:extLst>
      <p:ext uri="{BB962C8B-B14F-4D97-AF65-F5344CB8AC3E}">
        <p14:creationId xmlns:p14="http://schemas.microsoft.com/office/powerpoint/2010/main" xmlns="" val="2394767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16" name="Rectangle 15"/>
          <p:cNvSpPr/>
          <p:nvPr/>
        </p:nvSpPr>
        <p:spPr>
          <a:xfrm>
            <a:off x="0" y="426297"/>
            <a:ext cx="9144000" cy="466250"/>
          </a:xfrm>
          <a:prstGeom prst="rect">
            <a:avLst/>
          </a:prstGeom>
          <a:solidFill>
            <a:schemeClr val="tx2">
              <a:lumMod val="5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Google Shape;517;p44"/>
          <p:cNvSpPr txBox="1"/>
          <p:nvPr/>
        </p:nvSpPr>
        <p:spPr>
          <a:xfrm>
            <a:off x="200366" y="458302"/>
            <a:ext cx="2304256" cy="14163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Font typeface="Arial"/>
              <a:buNone/>
            </a:pPr>
            <a:r>
              <a:rPr lang="en-US" sz="2400" b="1" dirty="0" smtClean="0">
                <a:solidFill>
                  <a:schemeClr val="tx2">
                    <a:lumMod val="25000"/>
                  </a:schemeClr>
                </a:solidFill>
                <a:latin typeface="Arial"/>
                <a:ea typeface="Arial"/>
                <a:cs typeface="Arial"/>
                <a:sym typeface="Arial"/>
              </a:rPr>
              <a:t>Admin</a:t>
            </a:r>
            <a:endParaRPr sz="2400" b="1" dirty="0">
              <a:solidFill>
                <a:schemeClr val="tx2">
                  <a:lumMod val="25000"/>
                </a:schemeClr>
              </a:solidFill>
              <a:latin typeface="Arial"/>
              <a:ea typeface="Arial"/>
              <a:cs typeface="Arial"/>
              <a:sym typeface="Arial"/>
            </a:endParaRPr>
          </a:p>
        </p:txBody>
      </p:sp>
      <p:sp>
        <p:nvSpPr>
          <p:cNvPr id="518" name="Google Shape;518;p44"/>
          <p:cNvSpPr txBox="1"/>
          <p:nvPr/>
        </p:nvSpPr>
        <p:spPr>
          <a:xfrm>
            <a:off x="272286" y="1041589"/>
            <a:ext cx="2304256" cy="267765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dirty="0">
                <a:solidFill>
                  <a:schemeClr val="tx2">
                    <a:lumMod val="25000"/>
                  </a:schemeClr>
                </a:solidFill>
                <a:latin typeface="Arial"/>
                <a:ea typeface="Arial"/>
                <a:cs typeface="Arial"/>
                <a:sym typeface="Arial"/>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Get a modern PowerPoint  Presentation that is beautifully designed.    </a:t>
            </a:r>
            <a:endParaRPr sz="1200" dirty="0">
              <a:solidFill>
                <a:schemeClr val="tx2">
                  <a:lumMod val="25000"/>
                </a:schemeClr>
              </a:solidFill>
              <a:latin typeface="Arial"/>
              <a:ea typeface="Arial"/>
              <a:cs typeface="Arial"/>
              <a:sym typeface="Arial"/>
            </a:endParaRPr>
          </a:p>
        </p:txBody>
      </p:sp>
      <p:grpSp>
        <p:nvGrpSpPr>
          <p:cNvPr id="18" name="Group 17">
            <a:extLst>
              <a:ext uri="{FF2B5EF4-FFF2-40B4-BE49-F238E27FC236}">
                <a16:creationId xmlns:a16="http://schemas.microsoft.com/office/drawing/2014/main" xmlns="" id="{9243B100-F62E-42EB-9697-1BDD06BD1782}"/>
              </a:ext>
            </a:extLst>
          </p:cNvPr>
          <p:cNvGrpSpPr/>
          <p:nvPr/>
        </p:nvGrpSpPr>
        <p:grpSpPr>
          <a:xfrm>
            <a:off x="4118753" y="0"/>
            <a:ext cx="2538079" cy="4915814"/>
            <a:chOff x="3501573" y="3178068"/>
            <a:chExt cx="1340594" cy="2737840"/>
          </a:xfrm>
        </p:grpSpPr>
        <p:sp>
          <p:nvSpPr>
            <p:cNvPr id="19" name="Freeform: Shape 5">
              <a:extLst>
                <a:ext uri="{FF2B5EF4-FFF2-40B4-BE49-F238E27FC236}">
                  <a16:creationId xmlns:a16="http://schemas.microsoft.com/office/drawing/2014/main" xmlns="" id="{896D8A7C-5091-4EF2-B30C-F4F70EED3EF7}"/>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20" name="Freeform: Shape 6">
              <a:extLst>
                <a:ext uri="{FF2B5EF4-FFF2-40B4-BE49-F238E27FC236}">
                  <a16:creationId xmlns:a16="http://schemas.microsoft.com/office/drawing/2014/main" xmlns="" id="{D65A5C01-765E-403E-809D-5FD7B7C51CB4}"/>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21" name="Freeform: Shape 7">
              <a:extLst>
                <a:ext uri="{FF2B5EF4-FFF2-40B4-BE49-F238E27FC236}">
                  <a16:creationId xmlns:a16="http://schemas.microsoft.com/office/drawing/2014/main" xmlns="" id="{1054E630-614B-4F30-819E-9877C4DE4839}"/>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22" name="Freeform: Shape 8">
              <a:extLst>
                <a:ext uri="{FF2B5EF4-FFF2-40B4-BE49-F238E27FC236}">
                  <a16:creationId xmlns:a16="http://schemas.microsoft.com/office/drawing/2014/main" xmlns="" id="{4C6E9C72-1F1D-4A39-8013-47396F95E350}"/>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23" name="Freeform: Shape 9">
              <a:extLst>
                <a:ext uri="{FF2B5EF4-FFF2-40B4-BE49-F238E27FC236}">
                  <a16:creationId xmlns:a16="http://schemas.microsoft.com/office/drawing/2014/main" xmlns="" id="{77110CC4-5F4A-4A99-AC8F-CB751BBEFD68}"/>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24" name="Freeform: Shape 10">
              <a:extLst>
                <a:ext uri="{FF2B5EF4-FFF2-40B4-BE49-F238E27FC236}">
                  <a16:creationId xmlns:a16="http://schemas.microsoft.com/office/drawing/2014/main" xmlns="" id="{AAEC0EAD-6363-4925-9931-BAD31CECF8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25" name="Group 24">
              <a:extLst>
                <a:ext uri="{FF2B5EF4-FFF2-40B4-BE49-F238E27FC236}">
                  <a16:creationId xmlns:a16="http://schemas.microsoft.com/office/drawing/2014/main" xmlns="" id="{A4322DBE-09AC-4997-8244-CF6C48219924}"/>
                </a:ext>
              </a:extLst>
            </p:cNvPr>
            <p:cNvGrpSpPr/>
            <p:nvPr/>
          </p:nvGrpSpPr>
          <p:grpSpPr>
            <a:xfrm>
              <a:off x="4088508" y="5635852"/>
              <a:ext cx="173080" cy="173080"/>
              <a:chOff x="6768665" y="6038214"/>
              <a:chExt cx="147968" cy="147968"/>
            </a:xfrm>
          </p:grpSpPr>
          <p:sp>
            <p:nvSpPr>
              <p:cNvPr id="29" name="Oval 28">
                <a:extLst>
                  <a:ext uri="{FF2B5EF4-FFF2-40B4-BE49-F238E27FC236}">
                    <a16:creationId xmlns:a16="http://schemas.microsoft.com/office/drawing/2014/main" xmlns="" id="{3C6F9EAA-AB93-4126-99A3-E37C36B2873F}"/>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FDB268E2-05C7-484A-9337-53D87582D38C}"/>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Freeform: Shape 12">
              <a:extLst>
                <a:ext uri="{FF2B5EF4-FFF2-40B4-BE49-F238E27FC236}">
                  <a16:creationId xmlns:a16="http://schemas.microsoft.com/office/drawing/2014/main" xmlns="" id="{3DA80144-707A-439F-AF3D-7374EBE45639}"/>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7" name="Rectangle: Rounded Corners 13">
              <a:extLst>
                <a:ext uri="{FF2B5EF4-FFF2-40B4-BE49-F238E27FC236}">
                  <a16:creationId xmlns:a16="http://schemas.microsoft.com/office/drawing/2014/main" xmlns="" id="{E882F141-EC36-4D72-833E-35618142EB8A}"/>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15B188B7-687E-4D38-8EEF-5514675D3B5C}"/>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Picture 32" descr="WhatsApp Image 2019-10-16 at 2.38.47 PM (5).jpeg"/>
          <p:cNvPicPr>
            <a:picLocks noChangeAspect="1"/>
          </p:cNvPicPr>
          <p:nvPr/>
        </p:nvPicPr>
        <p:blipFill>
          <a:blip r:embed="rId3"/>
          <a:stretch>
            <a:fillRect/>
          </a:stretch>
        </p:blipFill>
        <p:spPr>
          <a:xfrm>
            <a:off x="4367175" y="672965"/>
            <a:ext cx="2088070" cy="3643004"/>
          </a:xfrm>
          <a:prstGeom prst="rect">
            <a:avLst/>
          </a:prstGeom>
        </p:spPr>
      </p:pic>
    </p:spTree>
    <p:extLst>
      <p:ext uri="{BB962C8B-B14F-4D97-AF65-F5344CB8AC3E}">
        <p14:creationId xmlns:p14="http://schemas.microsoft.com/office/powerpoint/2010/main" xmlns="" val="555198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16" name="Rectangle 15"/>
          <p:cNvSpPr/>
          <p:nvPr/>
        </p:nvSpPr>
        <p:spPr>
          <a:xfrm>
            <a:off x="0" y="426297"/>
            <a:ext cx="9144000" cy="466250"/>
          </a:xfrm>
          <a:prstGeom prst="rect">
            <a:avLst/>
          </a:prstGeom>
          <a:solidFill>
            <a:schemeClr val="tx2">
              <a:lumMod val="5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Google Shape;517;p44"/>
          <p:cNvSpPr txBox="1"/>
          <p:nvPr/>
        </p:nvSpPr>
        <p:spPr>
          <a:xfrm>
            <a:off x="200366" y="458302"/>
            <a:ext cx="2304256" cy="14163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Font typeface="Arial"/>
              <a:buNone/>
            </a:pPr>
            <a:r>
              <a:rPr lang="en-US" sz="2400" b="1" dirty="0" smtClean="0">
                <a:solidFill>
                  <a:schemeClr val="tx2">
                    <a:lumMod val="25000"/>
                  </a:schemeClr>
                </a:solidFill>
                <a:latin typeface="Arial"/>
                <a:ea typeface="Arial"/>
                <a:cs typeface="Arial"/>
                <a:sym typeface="Arial"/>
              </a:rPr>
              <a:t>Admin</a:t>
            </a:r>
            <a:endParaRPr sz="2400" b="1" dirty="0">
              <a:solidFill>
                <a:schemeClr val="tx2">
                  <a:lumMod val="25000"/>
                </a:schemeClr>
              </a:solidFill>
              <a:latin typeface="Arial"/>
              <a:ea typeface="Arial"/>
              <a:cs typeface="Arial"/>
              <a:sym typeface="Arial"/>
            </a:endParaRPr>
          </a:p>
        </p:txBody>
      </p:sp>
      <p:grpSp>
        <p:nvGrpSpPr>
          <p:cNvPr id="2" name="Group 17">
            <a:extLst>
              <a:ext uri="{FF2B5EF4-FFF2-40B4-BE49-F238E27FC236}">
                <a16:creationId xmlns:a16="http://schemas.microsoft.com/office/drawing/2014/main" xmlns="" id="{9243B100-F62E-42EB-9697-1BDD06BD1782}"/>
              </a:ext>
            </a:extLst>
          </p:cNvPr>
          <p:cNvGrpSpPr/>
          <p:nvPr/>
        </p:nvGrpSpPr>
        <p:grpSpPr>
          <a:xfrm>
            <a:off x="6291367" y="117043"/>
            <a:ext cx="2538079" cy="4915814"/>
            <a:chOff x="3501573" y="3178068"/>
            <a:chExt cx="1340594" cy="2737840"/>
          </a:xfrm>
        </p:grpSpPr>
        <p:sp>
          <p:nvSpPr>
            <p:cNvPr id="19" name="Freeform: Shape 5">
              <a:extLst>
                <a:ext uri="{FF2B5EF4-FFF2-40B4-BE49-F238E27FC236}">
                  <a16:creationId xmlns:a16="http://schemas.microsoft.com/office/drawing/2014/main" xmlns="" id="{896D8A7C-5091-4EF2-B30C-F4F70EED3EF7}"/>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20" name="Freeform: Shape 6">
              <a:extLst>
                <a:ext uri="{FF2B5EF4-FFF2-40B4-BE49-F238E27FC236}">
                  <a16:creationId xmlns:a16="http://schemas.microsoft.com/office/drawing/2014/main" xmlns="" id="{D65A5C01-765E-403E-809D-5FD7B7C51CB4}"/>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21" name="Freeform: Shape 7">
              <a:extLst>
                <a:ext uri="{FF2B5EF4-FFF2-40B4-BE49-F238E27FC236}">
                  <a16:creationId xmlns:a16="http://schemas.microsoft.com/office/drawing/2014/main" xmlns="" id="{1054E630-614B-4F30-819E-9877C4DE4839}"/>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22" name="Freeform: Shape 8">
              <a:extLst>
                <a:ext uri="{FF2B5EF4-FFF2-40B4-BE49-F238E27FC236}">
                  <a16:creationId xmlns:a16="http://schemas.microsoft.com/office/drawing/2014/main" xmlns="" id="{4C6E9C72-1F1D-4A39-8013-47396F95E350}"/>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23" name="Freeform: Shape 9">
              <a:extLst>
                <a:ext uri="{FF2B5EF4-FFF2-40B4-BE49-F238E27FC236}">
                  <a16:creationId xmlns:a16="http://schemas.microsoft.com/office/drawing/2014/main" xmlns="" id="{77110CC4-5F4A-4A99-AC8F-CB751BBEFD68}"/>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24" name="Freeform: Shape 10">
              <a:extLst>
                <a:ext uri="{FF2B5EF4-FFF2-40B4-BE49-F238E27FC236}">
                  <a16:creationId xmlns:a16="http://schemas.microsoft.com/office/drawing/2014/main" xmlns="" id="{AAEC0EAD-6363-4925-9931-BAD31CECF8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 name="Group 24">
              <a:extLst>
                <a:ext uri="{FF2B5EF4-FFF2-40B4-BE49-F238E27FC236}">
                  <a16:creationId xmlns:a16="http://schemas.microsoft.com/office/drawing/2014/main" xmlns="" id="{A4322DBE-09AC-4997-8244-CF6C48219924}"/>
                </a:ext>
              </a:extLst>
            </p:cNvPr>
            <p:cNvGrpSpPr/>
            <p:nvPr/>
          </p:nvGrpSpPr>
          <p:grpSpPr>
            <a:xfrm>
              <a:off x="4088508" y="5635852"/>
              <a:ext cx="173080" cy="173080"/>
              <a:chOff x="6768665" y="6038214"/>
              <a:chExt cx="147968" cy="147968"/>
            </a:xfrm>
          </p:grpSpPr>
          <p:sp>
            <p:nvSpPr>
              <p:cNvPr id="29" name="Oval 28">
                <a:extLst>
                  <a:ext uri="{FF2B5EF4-FFF2-40B4-BE49-F238E27FC236}">
                    <a16:creationId xmlns:a16="http://schemas.microsoft.com/office/drawing/2014/main" xmlns="" id="{3C6F9EAA-AB93-4126-99A3-E37C36B2873F}"/>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FDB268E2-05C7-484A-9337-53D87582D38C}"/>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Freeform: Shape 12">
              <a:extLst>
                <a:ext uri="{FF2B5EF4-FFF2-40B4-BE49-F238E27FC236}">
                  <a16:creationId xmlns:a16="http://schemas.microsoft.com/office/drawing/2014/main" xmlns="" id="{3DA80144-707A-439F-AF3D-7374EBE45639}"/>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7" name="Rectangle: Rounded Corners 13">
              <a:extLst>
                <a:ext uri="{FF2B5EF4-FFF2-40B4-BE49-F238E27FC236}">
                  <a16:creationId xmlns:a16="http://schemas.microsoft.com/office/drawing/2014/main" xmlns="" id="{E882F141-EC36-4D72-833E-35618142EB8A}"/>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15B188B7-687E-4D38-8EEF-5514675D3B5C}"/>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9" name="Picture 38" descr="WhatsApp Image 2019-10-16 at 2.38.47 PM (1).jpeg"/>
          <p:cNvPicPr>
            <a:picLocks noChangeAspect="1"/>
          </p:cNvPicPr>
          <p:nvPr/>
        </p:nvPicPr>
        <p:blipFill>
          <a:blip r:embed="rId3"/>
          <a:stretch>
            <a:fillRect/>
          </a:stretch>
        </p:blipFill>
        <p:spPr>
          <a:xfrm>
            <a:off x="6492658" y="811987"/>
            <a:ext cx="2175853" cy="3628339"/>
          </a:xfrm>
          <a:prstGeom prst="rect">
            <a:avLst/>
          </a:prstGeom>
        </p:spPr>
      </p:pic>
      <p:grpSp>
        <p:nvGrpSpPr>
          <p:cNvPr id="45" name="Group 44">
            <a:extLst>
              <a:ext uri="{FF2B5EF4-FFF2-40B4-BE49-F238E27FC236}">
                <a16:creationId xmlns:a16="http://schemas.microsoft.com/office/drawing/2014/main" xmlns="" id="{9243B100-F62E-42EB-9697-1BDD06BD1782}"/>
              </a:ext>
            </a:extLst>
          </p:cNvPr>
          <p:cNvGrpSpPr/>
          <p:nvPr/>
        </p:nvGrpSpPr>
        <p:grpSpPr>
          <a:xfrm>
            <a:off x="2502094" y="95098"/>
            <a:ext cx="2538079" cy="4915814"/>
            <a:chOff x="3501573" y="3178068"/>
            <a:chExt cx="1340594" cy="2737840"/>
          </a:xfrm>
        </p:grpSpPr>
        <p:sp>
          <p:nvSpPr>
            <p:cNvPr id="47" name="Freeform: Shape 5">
              <a:extLst>
                <a:ext uri="{FF2B5EF4-FFF2-40B4-BE49-F238E27FC236}">
                  <a16:creationId xmlns:a16="http://schemas.microsoft.com/office/drawing/2014/main" xmlns="" id="{896D8A7C-5091-4EF2-B30C-F4F70EED3EF7}"/>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49" name="Freeform: Shape 6">
              <a:extLst>
                <a:ext uri="{FF2B5EF4-FFF2-40B4-BE49-F238E27FC236}">
                  <a16:creationId xmlns:a16="http://schemas.microsoft.com/office/drawing/2014/main" xmlns="" id="{D65A5C01-765E-403E-809D-5FD7B7C51CB4}"/>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50" name="Freeform: Shape 7">
              <a:extLst>
                <a:ext uri="{FF2B5EF4-FFF2-40B4-BE49-F238E27FC236}">
                  <a16:creationId xmlns:a16="http://schemas.microsoft.com/office/drawing/2014/main" xmlns="" id="{1054E630-614B-4F30-819E-9877C4DE4839}"/>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51" name="Freeform: Shape 8">
              <a:extLst>
                <a:ext uri="{FF2B5EF4-FFF2-40B4-BE49-F238E27FC236}">
                  <a16:creationId xmlns:a16="http://schemas.microsoft.com/office/drawing/2014/main" xmlns="" id="{4C6E9C72-1F1D-4A39-8013-47396F95E350}"/>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52" name="Freeform: Shape 9">
              <a:extLst>
                <a:ext uri="{FF2B5EF4-FFF2-40B4-BE49-F238E27FC236}">
                  <a16:creationId xmlns:a16="http://schemas.microsoft.com/office/drawing/2014/main" xmlns="" id="{77110CC4-5F4A-4A99-AC8F-CB751BBEFD68}"/>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53" name="Freeform: Shape 10">
              <a:extLst>
                <a:ext uri="{FF2B5EF4-FFF2-40B4-BE49-F238E27FC236}">
                  <a16:creationId xmlns:a16="http://schemas.microsoft.com/office/drawing/2014/main" xmlns="" id="{AAEC0EAD-6363-4925-9931-BAD31CECF8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54" name="Group 24">
              <a:extLst>
                <a:ext uri="{FF2B5EF4-FFF2-40B4-BE49-F238E27FC236}">
                  <a16:creationId xmlns:a16="http://schemas.microsoft.com/office/drawing/2014/main" xmlns="" id="{A4322DBE-09AC-4997-8244-CF6C48219924}"/>
                </a:ext>
              </a:extLst>
            </p:cNvPr>
            <p:cNvGrpSpPr/>
            <p:nvPr/>
          </p:nvGrpSpPr>
          <p:grpSpPr>
            <a:xfrm>
              <a:off x="4088508" y="5635852"/>
              <a:ext cx="173080" cy="173080"/>
              <a:chOff x="6768665" y="6038214"/>
              <a:chExt cx="147968" cy="147968"/>
            </a:xfrm>
          </p:grpSpPr>
          <p:sp>
            <p:nvSpPr>
              <p:cNvPr id="58" name="Oval 57">
                <a:extLst>
                  <a:ext uri="{FF2B5EF4-FFF2-40B4-BE49-F238E27FC236}">
                    <a16:creationId xmlns:a16="http://schemas.microsoft.com/office/drawing/2014/main" xmlns="" id="{3C6F9EAA-AB93-4126-99A3-E37C36B2873F}"/>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FDB268E2-05C7-484A-9337-53D87582D38C}"/>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5" name="Freeform: Shape 12">
              <a:extLst>
                <a:ext uri="{FF2B5EF4-FFF2-40B4-BE49-F238E27FC236}">
                  <a16:creationId xmlns:a16="http://schemas.microsoft.com/office/drawing/2014/main" xmlns="" id="{3DA80144-707A-439F-AF3D-7374EBE45639}"/>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6" name="Rectangle: Rounded Corners 13">
              <a:extLst>
                <a:ext uri="{FF2B5EF4-FFF2-40B4-BE49-F238E27FC236}">
                  <a16:creationId xmlns:a16="http://schemas.microsoft.com/office/drawing/2014/main" xmlns="" id="{E882F141-EC36-4D72-833E-35618142EB8A}"/>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xmlns="" id="{15B188B7-687E-4D38-8EEF-5514675D3B5C}"/>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0" name="Picture 59" descr="WhatsApp Image 2019-10-16 at 2.38.47 PM (5).jpeg"/>
          <p:cNvPicPr>
            <a:picLocks noChangeAspect="1"/>
          </p:cNvPicPr>
          <p:nvPr/>
        </p:nvPicPr>
        <p:blipFill>
          <a:blip r:embed="rId4"/>
          <a:stretch>
            <a:fillRect/>
          </a:stretch>
        </p:blipFill>
        <p:spPr>
          <a:xfrm>
            <a:off x="2750516" y="768063"/>
            <a:ext cx="2088070" cy="3643004"/>
          </a:xfrm>
          <a:prstGeom prst="rect">
            <a:avLst/>
          </a:prstGeom>
        </p:spPr>
      </p:pic>
      <p:cxnSp>
        <p:nvCxnSpPr>
          <p:cNvPr id="61" name="Curved Connector 60"/>
          <p:cNvCxnSpPr/>
          <p:nvPr/>
        </p:nvCxnSpPr>
        <p:spPr>
          <a:xfrm flipV="1">
            <a:off x="3862425" y="1741018"/>
            <a:ext cx="2370125" cy="460858"/>
          </a:xfrm>
          <a:prstGeom prst="curvedConnector3">
            <a:avLst>
              <a:gd name="adj1" fmla="val 50000"/>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55198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16" name="Rectangle 15"/>
          <p:cNvSpPr/>
          <p:nvPr/>
        </p:nvSpPr>
        <p:spPr>
          <a:xfrm>
            <a:off x="0" y="426297"/>
            <a:ext cx="9144000" cy="466250"/>
          </a:xfrm>
          <a:prstGeom prst="rect">
            <a:avLst/>
          </a:prstGeom>
          <a:solidFill>
            <a:schemeClr val="tx2">
              <a:lumMod val="5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Google Shape;517;p44"/>
          <p:cNvSpPr txBox="1"/>
          <p:nvPr/>
        </p:nvSpPr>
        <p:spPr>
          <a:xfrm>
            <a:off x="200366" y="458302"/>
            <a:ext cx="2304256" cy="14163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Font typeface="Arial"/>
              <a:buNone/>
            </a:pPr>
            <a:r>
              <a:rPr lang="en-US" sz="2400" b="1" dirty="0" smtClean="0">
                <a:solidFill>
                  <a:schemeClr val="tx2">
                    <a:lumMod val="25000"/>
                  </a:schemeClr>
                </a:solidFill>
                <a:latin typeface="Arial"/>
                <a:ea typeface="Arial"/>
                <a:cs typeface="Arial"/>
                <a:sym typeface="Arial"/>
              </a:rPr>
              <a:t>Admin</a:t>
            </a:r>
            <a:endParaRPr sz="2400" b="1" dirty="0">
              <a:solidFill>
                <a:schemeClr val="tx2">
                  <a:lumMod val="25000"/>
                </a:schemeClr>
              </a:solidFill>
              <a:latin typeface="Arial"/>
              <a:ea typeface="Arial"/>
              <a:cs typeface="Arial"/>
              <a:sym typeface="Arial"/>
            </a:endParaRPr>
          </a:p>
        </p:txBody>
      </p:sp>
      <p:grpSp>
        <p:nvGrpSpPr>
          <p:cNvPr id="2" name="Group 17">
            <a:extLst>
              <a:ext uri="{FF2B5EF4-FFF2-40B4-BE49-F238E27FC236}">
                <a16:creationId xmlns:a16="http://schemas.microsoft.com/office/drawing/2014/main" xmlns="" id="{9243B100-F62E-42EB-9697-1BDD06BD1782}"/>
              </a:ext>
            </a:extLst>
          </p:cNvPr>
          <p:cNvGrpSpPr/>
          <p:nvPr/>
        </p:nvGrpSpPr>
        <p:grpSpPr>
          <a:xfrm>
            <a:off x="2341159" y="0"/>
            <a:ext cx="2538079" cy="4915814"/>
            <a:chOff x="3501573" y="3178068"/>
            <a:chExt cx="1340594" cy="2737840"/>
          </a:xfrm>
        </p:grpSpPr>
        <p:sp>
          <p:nvSpPr>
            <p:cNvPr id="19" name="Freeform: Shape 5">
              <a:extLst>
                <a:ext uri="{FF2B5EF4-FFF2-40B4-BE49-F238E27FC236}">
                  <a16:creationId xmlns:a16="http://schemas.microsoft.com/office/drawing/2014/main" xmlns="" id="{896D8A7C-5091-4EF2-B30C-F4F70EED3EF7}"/>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20" name="Freeform: Shape 6">
              <a:extLst>
                <a:ext uri="{FF2B5EF4-FFF2-40B4-BE49-F238E27FC236}">
                  <a16:creationId xmlns:a16="http://schemas.microsoft.com/office/drawing/2014/main" xmlns="" id="{D65A5C01-765E-403E-809D-5FD7B7C51CB4}"/>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21" name="Freeform: Shape 7">
              <a:extLst>
                <a:ext uri="{FF2B5EF4-FFF2-40B4-BE49-F238E27FC236}">
                  <a16:creationId xmlns:a16="http://schemas.microsoft.com/office/drawing/2014/main" xmlns="" id="{1054E630-614B-4F30-819E-9877C4DE4839}"/>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22" name="Freeform: Shape 8">
              <a:extLst>
                <a:ext uri="{FF2B5EF4-FFF2-40B4-BE49-F238E27FC236}">
                  <a16:creationId xmlns:a16="http://schemas.microsoft.com/office/drawing/2014/main" xmlns="" id="{4C6E9C72-1F1D-4A39-8013-47396F95E350}"/>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23" name="Freeform: Shape 9">
              <a:extLst>
                <a:ext uri="{FF2B5EF4-FFF2-40B4-BE49-F238E27FC236}">
                  <a16:creationId xmlns:a16="http://schemas.microsoft.com/office/drawing/2014/main" xmlns="" id="{77110CC4-5F4A-4A99-AC8F-CB751BBEFD68}"/>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24" name="Freeform: Shape 10">
              <a:extLst>
                <a:ext uri="{FF2B5EF4-FFF2-40B4-BE49-F238E27FC236}">
                  <a16:creationId xmlns:a16="http://schemas.microsoft.com/office/drawing/2014/main" xmlns="" id="{AAEC0EAD-6363-4925-9931-BAD31CECF8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 name="Group 24">
              <a:extLst>
                <a:ext uri="{FF2B5EF4-FFF2-40B4-BE49-F238E27FC236}">
                  <a16:creationId xmlns:a16="http://schemas.microsoft.com/office/drawing/2014/main" xmlns="" id="{A4322DBE-09AC-4997-8244-CF6C48219924}"/>
                </a:ext>
              </a:extLst>
            </p:cNvPr>
            <p:cNvGrpSpPr/>
            <p:nvPr/>
          </p:nvGrpSpPr>
          <p:grpSpPr>
            <a:xfrm>
              <a:off x="4088508" y="5635852"/>
              <a:ext cx="173080" cy="173080"/>
              <a:chOff x="6768665" y="6038214"/>
              <a:chExt cx="147968" cy="147968"/>
            </a:xfrm>
          </p:grpSpPr>
          <p:sp>
            <p:nvSpPr>
              <p:cNvPr id="29" name="Oval 28">
                <a:extLst>
                  <a:ext uri="{FF2B5EF4-FFF2-40B4-BE49-F238E27FC236}">
                    <a16:creationId xmlns:a16="http://schemas.microsoft.com/office/drawing/2014/main" xmlns="" id="{3C6F9EAA-AB93-4126-99A3-E37C36B2873F}"/>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FDB268E2-05C7-484A-9337-53D87582D38C}"/>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Freeform: Shape 12">
              <a:extLst>
                <a:ext uri="{FF2B5EF4-FFF2-40B4-BE49-F238E27FC236}">
                  <a16:creationId xmlns:a16="http://schemas.microsoft.com/office/drawing/2014/main" xmlns="" id="{3DA80144-707A-439F-AF3D-7374EBE45639}"/>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7" name="Rectangle: Rounded Corners 13">
              <a:extLst>
                <a:ext uri="{FF2B5EF4-FFF2-40B4-BE49-F238E27FC236}">
                  <a16:creationId xmlns:a16="http://schemas.microsoft.com/office/drawing/2014/main" xmlns="" id="{E882F141-EC36-4D72-833E-35618142EB8A}"/>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15B188B7-687E-4D38-8EEF-5514675D3B5C}"/>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WhatsApp Image 2019-10-16 at 2.38.47 PM (4).jpeg"/>
          <p:cNvPicPr>
            <a:picLocks noChangeAspect="1"/>
          </p:cNvPicPr>
          <p:nvPr/>
        </p:nvPicPr>
        <p:blipFill>
          <a:blip r:embed="rId3"/>
          <a:stretch>
            <a:fillRect/>
          </a:stretch>
        </p:blipFill>
        <p:spPr>
          <a:xfrm>
            <a:off x="2575743" y="658368"/>
            <a:ext cx="2135246" cy="3701493"/>
          </a:xfrm>
          <a:prstGeom prst="rect">
            <a:avLst/>
          </a:prstGeom>
        </p:spPr>
      </p:pic>
      <p:grpSp>
        <p:nvGrpSpPr>
          <p:cNvPr id="31" name="Group 30">
            <a:extLst>
              <a:ext uri="{FF2B5EF4-FFF2-40B4-BE49-F238E27FC236}">
                <a16:creationId xmlns:a16="http://schemas.microsoft.com/office/drawing/2014/main" xmlns="" id="{9243B100-F62E-42EB-9697-1BDD06BD1782}"/>
              </a:ext>
            </a:extLst>
          </p:cNvPr>
          <p:cNvGrpSpPr/>
          <p:nvPr/>
        </p:nvGrpSpPr>
        <p:grpSpPr>
          <a:xfrm>
            <a:off x="6196270" y="0"/>
            <a:ext cx="2538079" cy="4915814"/>
            <a:chOff x="3501573" y="3178068"/>
            <a:chExt cx="1340594" cy="2737840"/>
          </a:xfrm>
        </p:grpSpPr>
        <p:sp>
          <p:nvSpPr>
            <p:cNvPr id="32" name="Freeform: Shape 5">
              <a:extLst>
                <a:ext uri="{FF2B5EF4-FFF2-40B4-BE49-F238E27FC236}">
                  <a16:creationId xmlns:a16="http://schemas.microsoft.com/office/drawing/2014/main" xmlns="" id="{896D8A7C-5091-4EF2-B30C-F4F70EED3EF7}"/>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4" name="Freeform: Shape 6">
              <a:extLst>
                <a:ext uri="{FF2B5EF4-FFF2-40B4-BE49-F238E27FC236}">
                  <a16:creationId xmlns:a16="http://schemas.microsoft.com/office/drawing/2014/main" xmlns="" id="{D65A5C01-765E-403E-809D-5FD7B7C51CB4}"/>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5" name="Freeform: Shape 7">
              <a:extLst>
                <a:ext uri="{FF2B5EF4-FFF2-40B4-BE49-F238E27FC236}">
                  <a16:creationId xmlns:a16="http://schemas.microsoft.com/office/drawing/2014/main" xmlns="" id="{1054E630-614B-4F30-819E-9877C4DE4839}"/>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6" name="Freeform: Shape 8">
              <a:extLst>
                <a:ext uri="{FF2B5EF4-FFF2-40B4-BE49-F238E27FC236}">
                  <a16:creationId xmlns:a16="http://schemas.microsoft.com/office/drawing/2014/main" xmlns="" id="{4C6E9C72-1F1D-4A39-8013-47396F95E350}"/>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7" name="Freeform: Shape 9">
              <a:extLst>
                <a:ext uri="{FF2B5EF4-FFF2-40B4-BE49-F238E27FC236}">
                  <a16:creationId xmlns:a16="http://schemas.microsoft.com/office/drawing/2014/main" xmlns="" id="{77110CC4-5F4A-4A99-AC8F-CB751BBEFD68}"/>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8" name="Freeform: Shape 10">
              <a:extLst>
                <a:ext uri="{FF2B5EF4-FFF2-40B4-BE49-F238E27FC236}">
                  <a16:creationId xmlns:a16="http://schemas.microsoft.com/office/drawing/2014/main" xmlns="" id="{AAEC0EAD-6363-4925-9931-BAD31CECF8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9" name="Group 24">
              <a:extLst>
                <a:ext uri="{FF2B5EF4-FFF2-40B4-BE49-F238E27FC236}">
                  <a16:creationId xmlns:a16="http://schemas.microsoft.com/office/drawing/2014/main" xmlns="" id="{A4322DBE-09AC-4997-8244-CF6C48219924}"/>
                </a:ext>
              </a:extLst>
            </p:cNvPr>
            <p:cNvGrpSpPr/>
            <p:nvPr/>
          </p:nvGrpSpPr>
          <p:grpSpPr>
            <a:xfrm>
              <a:off x="4088508" y="5635852"/>
              <a:ext cx="173080" cy="173080"/>
              <a:chOff x="6768665" y="6038214"/>
              <a:chExt cx="147968" cy="147968"/>
            </a:xfrm>
          </p:grpSpPr>
          <p:sp>
            <p:nvSpPr>
              <p:cNvPr id="43" name="Oval 42">
                <a:extLst>
                  <a:ext uri="{FF2B5EF4-FFF2-40B4-BE49-F238E27FC236}">
                    <a16:creationId xmlns:a16="http://schemas.microsoft.com/office/drawing/2014/main" xmlns="" id="{3C6F9EAA-AB93-4126-99A3-E37C36B2873F}"/>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FDB268E2-05C7-484A-9337-53D87582D38C}"/>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Freeform: Shape 12">
              <a:extLst>
                <a:ext uri="{FF2B5EF4-FFF2-40B4-BE49-F238E27FC236}">
                  <a16:creationId xmlns:a16="http://schemas.microsoft.com/office/drawing/2014/main" xmlns="" id="{3DA80144-707A-439F-AF3D-7374EBE45639}"/>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1" name="Rectangle: Rounded Corners 13">
              <a:extLst>
                <a:ext uri="{FF2B5EF4-FFF2-40B4-BE49-F238E27FC236}">
                  <a16:creationId xmlns:a16="http://schemas.microsoft.com/office/drawing/2014/main" xmlns="" id="{E882F141-EC36-4D72-833E-35618142EB8A}"/>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15B188B7-687E-4D38-8EEF-5514675D3B5C}"/>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6" name="Picture 45" descr="WhatsApp Image 2019-10-16 at 2.38.47 PM (3).jpeg"/>
          <p:cNvPicPr>
            <a:picLocks noChangeAspect="1"/>
          </p:cNvPicPr>
          <p:nvPr/>
        </p:nvPicPr>
        <p:blipFill>
          <a:blip r:embed="rId4"/>
          <a:stretch>
            <a:fillRect/>
          </a:stretch>
        </p:blipFill>
        <p:spPr>
          <a:xfrm>
            <a:off x="6430060" y="693410"/>
            <a:ext cx="2106778" cy="3629873"/>
          </a:xfrm>
          <a:prstGeom prst="rect">
            <a:avLst/>
          </a:prstGeom>
        </p:spPr>
      </p:pic>
      <p:cxnSp>
        <p:nvCxnSpPr>
          <p:cNvPr id="48" name="Curved Connector 47"/>
          <p:cNvCxnSpPr/>
          <p:nvPr/>
        </p:nvCxnSpPr>
        <p:spPr>
          <a:xfrm flipV="1">
            <a:off x="4513480" y="2296973"/>
            <a:ext cx="2040943" cy="1865378"/>
          </a:xfrm>
          <a:prstGeom prst="curvedConnector3">
            <a:avLst>
              <a:gd name="adj1" fmla="val 41756"/>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55198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Custom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4172</TotalTime>
  <Words>297</Words>
  <Application>Microsoft Office PowerPoint</Application>
  <PresentationFormat>On-screen Show (16:9)</PresentationFormat>
  <Paragraphs>67</Paragraphs>
  <Slides>13</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Adobe Hebrew</vt:lpstr>
      <vt:lpstr>Adobe Garamond Pro Bold</vt:lpstr>
      <vt:lpstr>Adobe Fangsong Std R</vt:lpstr>
      <vt:lpstr>Adobe Devanagari</vt:lpstr>
      <vt:lpstr>Wingdings</vt:lpstr>
      <vt:lpstr>Cover and End Slide Master</vt:lpstr>
      <vt:lpstr>Contents Slide Master</vt:lpstr>
      <vt:lpstr>Section Break Slide Master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Noman</dc:creator>
  <cp:lastModifiedBy>Hp</cp:lastModifiedBy>
  <cp:revision>43</cp:revision>
  <dcterms:modified xsi:type="dcterms:W3CDTF">2019-10-16T09:48:38Z</dcterms:modified>
</cp:coreProperties>
</file>