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6"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2" d="100"/>
          <a:sy n="82" d="100"/>
        </p:scale>
        <p:origin x="-264"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4447364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6"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598"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599" name="Footer Placeholder 4"/>
          <p:cNvSpPr>
            <a:spLocks noGrp="1"/>
          </p:cNvSpPr>
          <p:nvPr>
            <p:ph type="ftr" sz="quarter" idx="11"/>
          </p:nvPr>
        </p:nvSpPr>
        <p:spPr/>
        <p:txBody>
          <a:bodyPr/>
          <a:lstStyle/>
          <a:p>
            <a:endParaRPr lang="en-US"/>
          </a:p>
        </p:txBody>
      </p:sp>
      <p:sp>
        <p:nvSpPr>
          <p:cNvPr id="1048600"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smtClean="0"/>
              <a:t>Click to edit Master title style</a:t>
            </a:r>
            <a:endParaRPr lang="en-US"/>
          </a:p>
        </p:txBody>
      </p:sp>
      <p:sp>
        <p:nvSpPr>
          <p:cNvPr id="1048649"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1048639"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smtClean="0"/>
              <a:t>Click to edit Master title style</a:t>
            </a:r>
            <a:endParaRPr lang="en-US"/>
          </a:p>
        </p:txBody>
      </p:sp>
      <p:sp>
        <p:nvSpPr>
          <p:cNvPr id="1048590"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1"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592" name="Footer Placeholder 4"/>
          <p:cNvSpPr>
            <a:spLocks noGrp="1"/>
          </p:cNvSpPr>
          <p:nvPr>
            <p:ph type="ftr" sz="quarter" idx="11"/>
          </p:nvPr>
        </p:nvSpPr>
        <p:spPr/>
        <p:txBody>
          <a:bodyPr/>
          <a:lstStyle/>
          <a:p>
            <a:endParaRPr lang="en-US"/>
          </a:p>
        </p:txBody>
      </p:sp>
      <p:sp>
        <p:nvSpPr>
          <p:cNvPr id="1048593"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lstStyle/>
          <a:p>
            <a:fld id="{F8004797-424F-4D23-A124-A3E43B96BD75}" type="datetimeFigureOut">
              <a:rPr lang="en-US" smtClean="0"/>
              <a:t>2/6/2019</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mtClean="0"/>
              <a:t>Click to edit Master title style</a:t>
            </a:r>
            <a:endParaRPr lang="en-US"/>
          </a:p>
        </p:txBody>
      </p:sp>
      <p:sp>
        <p:nvSpPr>
          <p:cNvPr id="1048621"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2"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3" name="Date Placeholder 4"/>
          <p:cNvSpPr>
            <a:spLocks noGrp="1"/>
          </p:cNvSpPr>
          <p:nvPr>
            <p:ph type="dt" sz="half" idx="10"/>
          </p:nvPr>
        </p:nvSpPr>
        <p:spPr/>
        <p:txBody>
          <a:bodyPr/>
          <a:lstStyle/>
          <a:p>
            <a:fld id="{F8004797-424F-4D23-A124-A3E43B96BD75}" type="datetimeFigureOut">
              <a:rPr lang="en-US" smtClean="0"/>
              <a:t>2/6/2019</a:t>
            </a:fld>
            <a:endParaRPr lang="en-US"/>
          </a:p>
        </p:txBody>
      </p:sp>
      <p:sp>
        <p:nvSpPr>
          <p:cNvPr id="1048624" name="Footer Placeholder 5"/>
          <p:cNvSpPr>
            <a:spLocks noGrp="1"/>
          </p:cNvSpPr>
          <p:nvPr>
            <p:ph type="ftr" sz="quarter" idx="11"/>
          </p:nvPr>
        </p:nvSpPr>
        <p:spPr/>
        <p:txBody>
          <a:bodyPr/>
          <a:lstStyle/>
          <a:p>
            <a:endParaRPr lang="en-US"/>
          </a:p>
        </p:txBody>
      </p:sp>
      <p:sp>
        <p:nvSpPr>
          <p:cNvPr id="1048625" name="Slide Number Placeholder 6"/>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6"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104862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28"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0"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Date Placeholder 6"/>
          <p:cNvSpPr>
            <a:spLocks noGrp="1"/>
          </p:cNvSpPr>
          <p:nvPr>
            <p:ph type="dt" sz="half" idx="10"/>
          </p:nvPr>
        </p:nvSpPr>
        <p:spPr/>
        <p:txBody>
          <a:bodyPr/>
          <a:lstStyle/>
          <a:p>
            <a:fld id="{F8004797-424F-4D23-A124-A3E43B96BD75}" type="datetimeFigureOut">
              <a:rPr lang="en-US" smtClean="0"/>
              <a:t>2/6/2019</a:t>
            </a:fld>
            <a:endParaRPr lang="en-US"/>
          </a:p>
        </p:txBody>
      </p:sp>
      <p:sp>
        <p:nvSpPr>
          <p:cNvPr id="1048632" name="Footer Placeholder 7"/>
          <p:cNvSpPr>
            <a:spLocks noGrp="1"/>
          </p:cNvSpPr>
          <p:nvPr>
            <p:ph type="ftr" sz="quarter" idx="11"/>
          </p:nvPr>
        </p:nvSpPr>
        <p:spPr/>
        <p:txBody>
          <a:bodyPr/>
          <a:lstStyle/>
          <a:p>
            <a:endParaRPr lang="en-US"/>
          </a:p>
        </p:txBody>
      </p:sp>
      <p:sp>
        <p:nvSpPr>
          <p:cNvPr id="1048633" name="Slide Number Placeholder 8"/>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smtClean="0"/>
              <a:t>Click to edit Master title style</a:t>
            </a:r>
            <a:endParaRPr lang="en-US"/>
          </a:p>
        </p:txBody>
      </p:sp>
      <p:sp>
        <p:nvSpPr>
          <p:cNvPr id="1048635" name="Date Placeholder 2"/>
          <p:cNvSpPr>
            <a:spLocks noGrp="1"/>
          </p:cNvSpPr>
          <p:nvPr>
            <p:ph type="dt" sz="half" idx="10"/>
          </p:nvPr>
        </p:nvSpPr>
        <p:spPr/>
        <p:txBody>
          <a:bodyPr/>
          <a:lstStyle/>
          <a:p>
            <a:fld id="{F8004797-424F-4D23-A124-A3E43B96BD75}" type="datetimeFigureOut">
              <a:rPr lang="en-US" smtClean="0"/>
              <a:t>2/6/2019</a:t>
            </a:fld>
            <a:endParaRPr lang="en-US"/>
          </a:p>
        </p:txBody>
      </p:sp>
      <p:sp>
        <p:nvSpPr>
          <p:cNvPr id="1048636" name="Footer Placeholder 3"/>
          <p:cNvSpPr>
            <a:spLocks noGrp="1"/>
          </p:cNvSpPr>
          <p:nvPr>
            <p:ph type="ftr" sz="quarter" idx="11"/>
          </p:nvPr>
        </p:nvSpPr>
        <p:spPr/>
        <p:txBody>
          <a:bodyPr/>
          <a:lstStyle/>
          <a:p>
            <a:endParaRPr lang="en-US"/>
          </a:p>
        </p:txBody>
      </p:sp>
      <p:sp>
        <p:nvSpPr>
          <p:cNvPr id="1048637" name="Slide Number Placeholder 4"/>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3" name="Date Placeholder 1"/>
          <p:cNvSpPr>
            <a:spLocks noGrp="1"/>
          </p:cNvSpPr>
          <p:nvPr>
            <p:ph type="dt" sz="half" idx="10"/>
          </p:nvPr>
        </p:nvSpPr>
        <p:spPr/>
        <p:txBody>
          <a:bodyPr/>
          <a:lstStyle/>
          <a:p>
            <a:fld id="{F8004797-424F-4D23-A124-A3E43B96BD75}" type="datetimeFigureOut">
              <a:rPr lang="en-US" smtClean="0"/>
              <a:t>2/6/2019</a:t>
            </a:fld>
            <a:endParaRPr lang="en-US"/>
          </a:p>
        </p:txBody>
      </p:sp>
      <p:sp>
        <p:nvSpPr>
          <p:cNvPr id="1048604" name="Footer Placeholder 2"/>
          <p:cNvSpPr>
            <a:spLocks noGrp="1"/>
          </p:cNvSpPr>
          <p:nvPr>
            <p:ph type="ftr" sz="quarter" idx="11"/>
          </p:nvPr>
        </p:nvSpPr>
        <p:spPr/>
        <p:txBody>
          <a:bodyPr/>
          <a:lstStyle/>
          <a:p>
            <a:endParaRPr lang="en-US"/>
          </a:p>
        </p:txBody>
      </p:sp>
      <p:sp>
        <p:nvSpPr>
          <p:cNvPr id="1048605" name="Slide Number Placeholder 3"/>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56" name="Date Placeholder 4"/>
          <p:cNvSpPr>
            <a:spLocks noGrp="1"/>
          </p:cNvSpPr>
          <p:nvPr>
            <p:ph type="dt" sz="half" idx="10"/>
          </p:nvPr>
        </p:nvSpPr>
        <p:spPr/>
        <p:txBody>
          <a:bodyPr/>
          <a:lstStyle/>
          <a:p>
            <a:fld id="{F8004797-424F-4D23-A124-A3E43B96BD75}" type="datetimeFigureOut">
              <a:rPr lang="en-US" smtClean="0"/>
              <a:t>2/6/2019</a:t>
            </a:fld>
            <a:endParaRPr lang="en-US"/>
          </a:p>
        </p:txBody>
      </p:sp>
      <p:sp>
        <p:nvSpPr>
          <p:cNvPr id="1048657" name="Footer Placeholder 5"/>
          <p:cNvSpPr>
            <a:spLocks noGrp="1"/>
          </p:cNvSpPr>
          <p:nvPr>
            <p:ph type="ftr" sz="quarter" idx="11"/>
          </p:nvPr>
        </p:nvSpPr>
        <p:spPr/>
        <p:txBody>
          <a:bodyPr/>
          <a:lstStyle/>
          <a:p>
            <a:endParaRPr lang="en-US"/>
          </a:p>
        </p:txBody>
      </p:sp>
      <p:sp>
        <p:nvSpPr>
          <p:cNvPr id="1048658" name="Slide Number Placeholder 6"/>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581"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58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58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584" name="Date Placeholder 4"/>
          <p:cNvSpPr>
            <a:spLocks noGrp="1"/>
          </p:cNvSpPr>
          <p:nvPr>
            <p:ph type="dt" sz="half" idx="10"/>
          </p:nvPr>
        </p:nvSpPr>
        <p:spPr/>
        <p:txBody>
          <a:bodyPr/>
          <a:lstStyle/>
          <a:p>
            <a:fld id="{F8004797-424F-4D23-A124-A3E43B96BD75}" type="datetimeFigureOut">
              <a:rPr lang="en-US" smtClean="0"/>
              <a:t>2/6/2019</a:t>
            </a:fld>
            <a:endParaRPr lang="en-US"/>
          </a:p>
        </p:txBody>
      </p:sp>
      <p:sp>
        <p:nvSpPr>
          <p:cNvPr id="1048585" name="Footer Placeholder 5"/>
          <p:cNvSpPr>
            <a:spLocks noGrp="1"/>
          </p:cNvSpPr>
          <p:nvPr>
            <p:ph type="ftr" sz="quarter" idx="11"/>
          </p:nvPr>
        </p:nvSpPr>
        <p:spPr/>
        <p:txBody>
          <a:bodyPr/>
          <a:lstStyle/>
          <a:p>
            <a:endParaRPr lang="en-US"/>
          </a:p>
        </p:txBody>
      </p:sp>
      <p:sp>
        <p:nvSpPr>
          <p:cNvPr id="1048586" name="Slide Number Placeholder 6"/>
          <p:cNvSpPr>
            <a:spLocks noGrp="1"/>
          </p:cNvSpPr>
          <p:nvPr>
            <p:ph type="sldNum" sz="quarter" idx="12"/>
          </p:nvPr>
        </p:nvSpPr>
        <p:spPr/>
        <p:txBody>
          <a:bodyPr/>
          <a:lstStyle/>
          <a:p>
            <a:fld id="{7D4FEEB9-5D5B-45F4-883F-DC3E42CACA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04797-424F-4D23-A124-A3E43B96BD75}" type="datetimeFigureOut">
              <a:rPr lang="en-US" smtClean="0"/>
              <a:t>2/6/2019</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FEEB9-5D5B-45F4-883F-DC3E42CACA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ndtv.com/" TargetMode="External"/><Relationship Id="rId2" Type="http://schemas.openxmlformats.org/officeDocument/2006/relationships/hyperlink" Target="https://www.hindustantime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3"/>
          <p:cNvSpPr>
            <a:spLocks noGrp="1"/>
          </p:cNvSpPr>
          <p:nvPr>
            <p:ph type="title"/>
          </p:nvPr>
        </p:nvSpPr>
        <p:spPr>
          <a:xfrm>
            <a:off x="839788" y="457200"/>
            <a:ext cx="9950132" cy="1645920"/>
          </a:xfrm>
        </p:spPr>
        <p:txBody>
          <a:bodyPr/>
          <a:lstStyle/>
          <a:p>
            <a:pPr algn="ctr"/>
            <a:r>
              <a:rPr lang="en-US" sz="7200" b="1" u="sng" dirty="0" smtClean="0">
                <a:effectLst>
                  <a:outerShdw blurRad="38100" dist="38100" dir="2700000" algn="tl">
                    <a:srgbClr val="000000">
                      <a:alpha val="43137"/>
                    </a:srgbClr>
                  </a:outerShdw>
                </a:effectLst>
                <a:latin typeface="Adobe Fan Heiti Std B" pitchFamily="34" charset="-128"/>
                <a:ea typeface="Adobe Fan Heiti Std B" pitchFamily="34" charset="-128"/>
              </a:rPr>
              <a:t>SCRAP-VEND</a:t>
            </a:r>
            <a:r>
              <a:rPr lang="en-US" dirty="0" smtClean="0"/>
              <a:t/>
            </a:r>
            <a:br>
              <a:rPr lang="en-US" dirty="0" smtClean="0"/>
            </a:br>
            <a:endParaRPr lang="en-US" dirty="0"/>
          </a:p>
        </p:txBody>
      </p:sp>
      <p:pic>
        <p:nvPicPr>
          <p:cNvPr id="2097152" name="Picture Placeholder 6" descr="images.png"/>
          <p:cNvPicPr>
            <a:picLocks noGrp="1" noChangeAspect="1"/>
          </p:cNvPicPr>
          <p:nvPr>
            <p:ph type="pic" idx="1"/>
          </p:nvPr>
        </p:nvPicPr>
        <p:blipFill>
          <a:blip r:embed="rId2" cstate="print"/>
          <a:stretch>
            <a:fillRect/>
          </a:stretch>
        </p:blipFill>
        <p:spPr>
          <a:xfrm>
            <a:off x="1136469" y="2717074"/>
            <a:ext cx="4820194" cy="3670663"/>
          </a:xfrm>
        </p:spPr>
      </p:pic>
      <p:sp>
        <p:nvSpPr>
          <p:cNvPr id="1048588" name="Text Placeholder 5"/>
          <p:cNvSpPr>
            <a:spLocks noGrp="1"/>
          </p:cNvSpPr>
          <p:nvPr>
            <p:ph type="body" sz="half" idx="2"/>
          </p:nvPr>
        </p:nvSpPr>
        <p:spPr>
          <a:xfrm>
            <a:off x="6975566" y="3474720"/>
            <a:ext cx="3971108" cy="2899953"/>
          </a:xfrm>
        </p:spPr>
        <p:txBody>
          <a:bodyPr/>
          <a:lstStyle/>
          <a:p>
            <a:r>
              <a:rPr lang="en-US" sz="3200" dirty="0" smtClean="0"/>
              <a:t>TEAM MEMBERS:</a:t>
            </a:r>
          </a:p>
          <a:p>
            <a:r>
              <a:rPr lang="en-US" sz="2800" dirty="0" smtClean="0"/>
              <a:t>1)Mohammad </a:t>
            </a:r>
            <a:r>
              <a:rPr lang="en-US" sz="2800" dirty="0" err="1" smtClean="0"/>
              <a:t>Noman</a:t>
            </a:r>
            <a:endParaRPr lang="en-US" sz="2800" dirty="0" smtClean="0"/>
          </a:p>
          <a:p>
            <a:r>
              <a:rPr lang="en-US" sz="2800" dirty="0" smtClean="0"/>
              <a:t>2)</a:t>
            </a:r>
            <a:r>
              <a:rPr lang="en-US" sz="2800" dirty="0" err="1" smtClean="0"/>
              <a:t>Poornima Varshney</a:t>
            </a:r>
            <a:endParaRPr lang="en-US" sz="2800" dirty="0" smtClean="0"/>
          </a:p>
          <a:p>
            <a:r>
              <a:rPr lang="en-US" sz="2800" dirty="0" smtClean="0"/>
              <a:t>3)</a:t>
            </a:r>
            <a:r>
              <a:rPr lang="en-US" sz="2800" dirty="0" err="1" smtClean="0"/>
              <a:t>Aishwarya</a:t>
            </a:r>
            <a:r>
              <a:rPr lang="en-US" sz="2800" dirty="0" smtClean="0"/>
              <a:t> </a:t>
            </a:r>
            <a:r>
              <a:rPr lang="en-US" sz="2800" dirty="0" err="1" smtClean="0"/>
              <a:t>Phulwani</a:t>
            </a:r>
            <a:endParaRPr lang="en-US" sz="2800" dirty="0" smtClean="0"/>
          </a:p>
          <a:p>
            <a:r>
              <a:rPr lang="en-US" sz="2800" dirty="0" smtClean="0"/>
              <a:t>4)</a:t>
            </a:r>
            <a:r>
              <a:rPr lang="en-US" sz="2800" dirty="0" err="1" smtClean="0"/>
              <a:t>Saif</a:t>
            </a:r>
            <a:r>
              <a:rPr lang="en-US" sz="2800" dirty="0" smtClean="0"/>
              <a:t> Ali</a:t>
            </a:r>
          </a:p>
          <a:p>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030582" y="1672046"/>
            <a:ext cx="6766561" cy="1436914"/>
          </a:xfrm>
        </p:spPr>
        <p:txBody>
          <a:bodyPr>
            <a:normAutofit/>
          </a:bodyPr>
          <a:lstStyle/>
          <a:p>
            <a:r>
              <a:rPr lang="en-US" dirty="0" smtClean="0"/>
              <a:t>SELL MORE EARN MORE AND RECYCLE  MORE..</a:t>
            </a:r>
            <a:endParaRPr lang="en-US" dirty="0"/>
          </a:p>
        </p:txBody>
      </p:sp>
      <p:pic>
        <p:nvPicPr>
          <p:cNvPr id="2097156" name="Picture Placeholder 8" descr="download.jpg"/>
          <p:cNvPicPr>
            <a:picLocks noGrp="1" noChangeAspect="1"/>
          </p:cNvPicPr>
          <p:nvPr>
            <p:ph type="pic" idx="1"/>
          </p:nvPr>
        </p:nvPicPr>
        <p:blipFill>
          <a:blip r:embed="rId2" cstate="print"/>
          <a:stretch>
            <a:fillRect/>
          </a:stretch>
        </p:blipFill>
        <p:spPr>
          <a:xfrm>
            <a:off x="330336" y="347164"/>
            <a:ext cx="1847396" cy="1847396"/>
          </a:xfrm>
        </p:spPr>
      </p:pic>
      <p:sp>
        <p:nvSpPr>
          <p:cNvPr id="1048619" name="Subtitle 2"/>
          <p:cNvSpPr>
            <a:spLocks noGrp="1"/>
          </p:cNvSpPr>
          <p:nvPr>
            <p:ph type="body" sz="half" idx="2"/>
          </p:nvPr>
        </p:nvSpPr>
        <p:spPr>
          <a:xfrm>
            <a:off x="4454433" y="3735977"/>
            <a:ext cx="3265715" cy="2133010"/>
          </a:xfrm>
        </p:spPr>
        <p:txBody>
          <a:bodyPr>
            <a:normAutofit/>
          </a:bodyPr>
          <a:lstStyle/>
          <a:p>
            <a:r>
              <a:rPr lang="en-US" sz="4400" dirty="0" smtClean="0"/>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u="sng" dirty="0" smtClean="0">
                <a:effectLst>
                  <a:outerShdw blurRad="38100" dist="38100" dir="2700000" algn="tl">
                    <a:srgbClr val="000000">
                      <a:alpha val="43137"/>
                    </a:srgbClr>
                  </a:outerShdw>
                </a:effectLst>
              </a:rPr>
              <a:t>CONTENTS</a:t>
            </a:r>
            <a:endParaRPr lang="en-US" sz="6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sz="4000" dirty="0" smtClean="0"/>
              <a:t>INTRODUCTION	</a:t>
            </a:r>
          </a:p>
          <a:p>
            <a:r>
              <a:rPr lang="en-US" sz="4000" dirty="0" smtClean="0"/>
              <a:t>OBJECTIVE</a:t>
            </a:r>
          </a:p>
          <a:p>
            <a:r>
              <a:rPr lang="en-US" sz="4000" dirty="0" smtClean="0"/>
              <a:t>SCOPE</a:t>
            </a:r>
          </a:p>
          <a:p>
            <a:r>
              <a:rPr lang="en-US" sz="4000" dirty="0" smtClean="0"/>
              <a:t>PROBLEM STATEMENT</a:t>
            </a:r>
          </a:p>
          <a:p>
            <a:r>
              <a:rPr lang="en-US" sz="4000" dirty="0" smtClean="0"/>
              <a:t>OVERVIEW OF SOLUTION </a:t>
            </a:r>
          </a:p>
          <a:p>
            <a:r>
              <a:rPr lang="en-US" sz="4000" dirty="0" smtClean="0"/>
              <a:t>REFERENCES</a:t>
            </a:r>
          </a:p>
          <a:p>
            <a:endParaRPr lang="en-US" dirty="0" smtClean="0"/>
          </a:p>
          <a:p>
            <a:endParaRPr lang="en-US" dirty="0"/>
          </a:p>
        </p:txBody>
      </p:sp>
    </p:spTree>
    <p:extLst>
      <p:ext uri="{BB962C8B-B14F-4D97-AF65-F5344CB8AC3E}">
        <p14:creationId xmlns:p14="http://schemas.microsoft.com/office/powerpoint/2010/main" val="152990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304800" y="304800"/>
            <a:ext cx="11277600" cy="2133600"/>
          </a:xfrm>
        </p:spPr>
        <p:txBody>
          <a:bodyPr>
            <a:normAutofit fontScale="90000"/>
          </a:bodyPr>
          <a:lstStyle/>
          <a:p>
            <a:pPr algn="ctr"/>
            <a:r>
              <a:rPr lang="en-US" sz="6000" b="1" dirty="0" smtClean="0">
                <a:solidFill>
                  <a:schemeClr val="tx1"/>
                </a:solidFill>
              </a:rPr>
              <a:t>INTRODUCTION</a:t>
            </a:r>
            <a:r>
              <a:rPr lang="en-US" b="1" dirty="0" smtClean="0"/>
              <a:t/>
            </a:r>
            <a:br>
              <a:rPr lang="en-US" b="1" dirty="0" smtClean="0"/>
            </a:br>
            <a:r>
              <a:rPr lang="en-US" sz="3100" dirty="0" smtClean="0">
                <a:solidFill>
                  <a:srgbClr val="FF0000"/>
                </a:solidFill>
              </a:rPr>
              <a:t> “BUYING PROUDCTS ONLINE IS EASY ,BUT GETTING RID OF THEM WHEN IT  BECOMES USELESS IS NOT.”</a:t>
            </a:r>
            <a:r>
              <a:rPr lang="en-US" dirty="0" smtClean="0"/>
              <a:t/>
            </a:r>
            <a:br>
              <a:rPr lang="en-US" dirty="0" smtClean="0"/>
            </a:br>
            <a:endParaRPr lang="en-US" dirty="0"/>
          </a:p>
        </p:txBody>
      </p:sp>
      <p:sp>
        <p:nvSpPr>
          <p:cNvPr id="1048595" name="Subtitle 2"/>
          <p:cNvSpPr>
            <a:spLocks noGrp="1"/>
          </p:cNvSpPr>
          <p:nvPr>
            <p:ph idx="1"/>
          </p:nvPr>
        </p:nvSpPr>
        <p:spPr>
          <a:xfrm>
            <a:off x="680493" y="2225160"/>
            <a:ext cx="10922758" cy="4487090"/>
          </a:xfrm>
        </p:spPr>
        <p:txBody>
          <a:bodyPr>
            <a:normAutofit fontScale="25000" lnSpcReduction="20000"/>
          </a:bodyPr>
          <a:lstStyle/>
          <a:p>
            <a:pPr>
              <a:lnSpc>
                <a:spcPct val="120000"/>
              </a:lnSpc>
              <a:buNone/>
            </a:pPr>
            <a:r>
              <a:rPr lang="en-US" sz="11200" dirty="0" smtClean="0"/>
              <a:t>   There is a need of an application that tells people what  to do with the scrap collected at their house. The main purpose of this application is to ensure that all the scrap are managed in such a way that protects both public health and environment by providing an ease to the people so that they can also contribute in the cleanliness of the surroundings without working hard and spending much time.</a:t>
            </a:r>
          </a:p>
          <a:p>
            <a:pPr>
              <a:lnSpc>
                <a:spcPct val="120000"/>
              </a:lnSpc>
              <a:buNone/>
            </a:pPr>
            <a:r>
              <a:rPr lang="en-US" sz="11200" dirty="0" smtClean="0"/>
              <a:t>   We  provide the service to collect scrap material  from your location and sell it to the scrap dealers with market rates to help both.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ctrTitle"/>
          </p:nvPr>
        </p:nvSpPr>
        <p:spPr>
          <a:xfrm>
            <a:off x="1227786" y="0"/>
            <a:ext cx="9144000" cy="1236372"/>
          </a:xfrm>
        </p:spPr>
        <p:txBody>
          <a:bodyPr/>
          <a:lstStyle/>
          <a:p>
            <a:r>
              <a:rPr lang="en-US" b="1" dirty="0" smtClean="0"/>
              <a:t>OBJECTIVE:</a:t>
            </a:r>
            <a:endParaRPr lang="en-US" b="1" dirty="0"/>
          </a:p>
        </p:txBody>
      </p:sp>
      <p:sp>
        <p:nvSpPr>
          <p:cNvPr id="1048602" name="Subtitle 2"/>
          <p:cNvSpPr>
            <a:spLocks noGrp="1"/>
          </p:cNvSpPr>
          <p:nvPr>
            <p:ph type="subTitle" idx="1"/>
          </p:nvPr>
        </p:nvSpPr>
        <p:spPr>
          <a:xfrm>
            <a:off x="0" y="1637410"/>
            <a:ext cx="11912958" cy="4861775"/>
          </a:xfrm>
        </p:spPr>
        <p:txBody>
          <a:bodyPr>
            <a:normAutofit/>
          </a:bodyPr>
          <a:lstStyle/>
          <a:p>
            <a:pPr marL="457200" indent="-457200" algn="l">
              <a:buFont typeface="Wingdings" panose="05000000000000000000" pitchFamily="2" charset="2"/>
              <a:buChar char="Ø"/>
            </a:pPr>
            <a:r>
              <a:rPr lang="en-US" sz="2800" dirty="0" smtClean="0"/>
              <a:t>PROVIDES </a:t>
            </a:r>
            <a:r>
              <a:rPr lang="en-US" sz="2800" dirty="0"/>
              <a:t>A</a:t>
            </a:r>
            <a:r>
              <a:rPr lang="en-US" sz="2800" dirty="0" smtClean="0"/>
              <a:t> PLATFORM</a:t>
            </a:r>
          </a:p>
          <a:p>
            <a:pPr lvl="2" algn="l"/>
            <a:endParaRPr lang="en-US" dirty="0" smtClean="0"/>
          </a:p>
          <a:p>
            <a:pPr lvl="2" algn="l"/>
            <a:r>
              <a:rPr lang="en-US" dirty="0" smtClean="0"/>
              <a:t>Our platform helps to find and map assets that streamline the collection of  post-consumer waste, schedule efficient &amp; cost-effective pickups and incorporates them into vendor  network.</a:t>
            </a:r>
          </a:p>
          <a:p>
            <a:pPr algn="l"/>
            <a:r>
              <a:rPr lang="en-US" sz="2800" dirty="0" smtClean="0"/>
              <a:t>	</a:t>
            </a:r>
          </a:p>
          <a:p>
            <a:pPr lvl="2" algn="l"/>
            <a:endParaRPr lang="en-US" dirty="0" smtClean="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a:p>
          <a:p>
            <a:pPr lvl="2" algn="l"/>
            <a:endParaRPr lang="en-US" dirty="0" smtClean="0"/>
          </a:p>
          <a:p>
            <a:pPr lvl="2" algn="l"/>
            <a:endParaRPr lang="en-US" dirty="0" smtClean="0"/>
          </a:p>
        </p:txBody>
      </p:sp>
      <p:pic>
        <p:nvPicPr>
          <p:cNvPr id="2097153" name="Picture 8"/>
          <p:cNvPicPr>
            <a:picLocks noChangeAspect="1"/>
          </p:cNvPicPr>
          <p:nvPr/>
        </p:nvPicPr>
        <p:blipFill>
          <a:blip r:embed="rId2" cstate="print"/>
          <a:stretch>
            <a:fillRect/>
          </a:stretch>
        </p:blipFill>
        <p:spPr>
          <a:xfrm>
            <a:off x="5937161" y="3558672"/>
            <a:ext cx="5100033" cy="2581820"/>
          </a:xfrm>
          <a:prstGeom prst="rect">
            <a:avLst/>
          </a:prstGeom>
        </p:spPr>
      </p:pic>
      <p:pic>
        <p:nvPicPr>
          <p:cNvPr id="2097154" name="Picture 9"/>
          <p:cNvPicPr>
            <a:picLocks noChangeAspect="1"/>
          </p:cNvPicPr>
          <p:nvPr/>
        </p:nvPicPr>
        <p:blipFill>
          <a:blip r:embed="rId3" cstate="print"/>
          <a:stretch>
            <a:fillRect/>
          </a:stretch>
        </p:blipFill>
        <p:spPr>
          <a:xfrm>
            <a:off x="1057014" y="3570864"/>
            <a:ext cx="4661206" cy="2581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Rectangle 1"/>
          <p:cNvSpPr/>
          <p:nvPr/>
        </p:nvSpPr>
        <p:spPr>
          <a:xfrm>
            <a:off x="613893" y="307868"/>
            <a:ext cx="11286186" cy="1844040"/>
          </a:xfrm>
          <a:prstGeom prst="rect">
            <a:avLst/>
          </a:prstGeom>
        </p:spPr>
        <p:txBody>
          <a:bodyPr wrap="square">
            <a:spAutoFit/>
          </a:bodyPr>
          <a:lstStyle/>
          <a:p>
            <a:pPr marL="457200" indent="-457200">
              <a:buFont typeface="Wingdings" panose="05000000000000000000" pitchFamily="2" charset="2"/>
              <a:buChar char="Ø"/>
            </a:pPr>
            <a:r>
              <a:rPr lang="en-US" sz="2800" dirty="0" smtClean="0"/>
              <a:t>INNOVATIVE ORGANISATION</a:t>
            </a:r>
          </a:p>
          <a:p>
            <a:pPr lvl="2"/>
            <a:endParaRPr lang="en-US" dirty="0" smtClean="0"/>
          </a:p>
          <a:p>
            <a:pPr lvl="2"/>
            <a:r>
              <a:rPr lang="en-US" dirty="0" smtClean="0"/>
              <a:t>The Scrap-Vend is an Innovative application providing the facilitates people to sell their waste online and user get properly paid for it. We provide the easiest way to people to sell their scrap at their doorstep for offices, institutions, households </a:t>
            </a:r>
            <a:r>
              <a:rPr lang="en-US" dirty="0"/>
              <a:t>,</a:t>
            </a:r>
            <a:r>
              <a:rPr lang="en-US" dirty="0" smtClean="0"/>
              <a:t> schools or any place to get rid from their waste by helping the dealers to buy it.</a:t>
            </a:r>
          </a:p>
        </p:txBody>
      </p:sp>
      <p:sp>
        <p:nvSpPr>
          <p:cNvPr id="1048607" name="Rectangle 2"/>
          <p:cNvSpPr/>
          <p:nvPr/>
        </p:nvSpPr>
        <p:spPr>
          <a:xfrm>
            <a:off x="613893" y="2161032"/>
            <a:ext cx="11163579" cy="1310640"/>
          </a:xfrm>
          <a:prstGeom prst="rect">
            <a:avLst/>
          </a:prstGeom>
        </p:spPr>
        <p:txBody>
          <a:bodyPr wrap="square">
            <a:spAutoFit/>
          </a:bodyPr>
          <a:lstStyle/>
          <a:p>
            <a:pPr marL="457200" indent="-457200">
              <a:buFont typeface="Wingdings" panose="05000000000000000000" pitchFamily="2" charset="2"/>
              <a:buChar char="Ø"/>
            </a:pPr>
            <a:r>
              <a:rPr lang="en-US" sz="2800" dirty="0"/>
              <a:t>AWARENESS AMONG THE PUBLIC</a:t>
            </a:r>
          </a:p>
          <a:p>
            <a:pPr lvl="2"/>
            <a:endParaRPr lang="en-US" dirty="0"/>
          </a:p>
          <a:p>
            <a:pPr lvl="2"/>
            <a:r>
              <a:rPr lang="en-US" dirty="0"/>
              <a:t>A critical component in any </a:t>
            </a:r>
            <a:r>
              <a:rPr lang="en-US" dirty="0" smtClean="0"/>
              <a:t>application portal is </a:t>
            </a:r>
            <a:r>
              <a:rPr lang="en-US" dirty="0"/>
              <a:t>public awareness and participation. Waste is the result of human activities and everyone needs to have a proper understanding </a:t>
            </a:r>
            <a:r>
              <a:rPr lang="en-US" dirty="0" smtClean="0"/>
              <a:t>of it. </a:t>
            </a:r>
            <a:endParaRPr lang="en-US" dirty="0"/>
          </a:p>
        </p:txBody>
      </p:sp>
      <p:pic>
        <p:nvPicPr>
          <p:cNvPr id="2097155" name="Picture 5"/>
          <p:cNvPicPr>
            <a:picLocks noChangeAspect="1"/>
          </p:cNvPicPr>
          <p:nvPr/>
        </p:nvPicPr>
        <p:blipFill rotWithShape="1">
          <a:blip r:embed="rId2" cstate="print"/>
          <a:srcRect t="12434" r="3348" b="11649"/>
          <a:stretch>
            <a:fillRect/>
          </a:stretch>
        </p:blipFill>
        <p:spPr>
          <a:xfrm>
            <a:off x="1044906" y="3842795"/>
            <a:ext cx="10424160" cy="27616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pPr algn="ctr"/>
            <a:r>
              <a:rPr lang="en-US" sz="6000" b="1" u="sng" dirty="0" smtClean="0"/>
              <a:t>SCOPE</a:t>
            </a:r>
            <a:endParaRPr lang="en-US" b="1" u="sng" dirty="0"/>
          </a:p>
        </p:txBody>
      </p:sp>
      <p:sp>
        <p:nvSpPr>
          <p:cNvPr id="1048613" name="Content Placeholder 2"/>
          <p:cNvSpPr>
            <a:spLocks noGrp="1"/>
          </p:cNvSpPr>
          <p:nvPr>
            <p:ph idx="1"/>
          </p:nvPr>
        </p:nvSpPr>
        <p:spPr/>
        <p:txBody>
          <a:bodyPr>
            <a:normAutofit/>
          </a:bodyPr>
          <a:lstStyle/>
          <a:p>
            <a:r>
              <a:rPr lang="en-US" sz="3600" dirty="0" smtClean="0"/>
              <a:t>Our project is for areas where it is difficult to find local scrap-dealer.</a:t>
            </a:r>
          </a:p>
          <a:p>
            <a:r>
              <a:rPr lang="en-US" sz="3600" dirty="0" smtClean="0"/>
              <a:t>Societies where it is difficult for </a:t>
            </a:r>
            <a:r>
              <a:rPr lang="en-US" sz="3600" dirty="0" err="1" smtClean="0"/>
              <a:t>kabariwalas</a:t>
            </a:r>
            <a:r>
              <a:rPr lang="en-US" sz="3600" dirty="0" smtClean="0"/>
              <a:t> to reach.</a:t>
            </a:r>
          </a:p>
          <a:p>
            <a:r>
              <a:rPr lang="en-US" sz="3600" dirty="0" smtClean="0"/>
              <a:t>Simultaneously multiple Login is possible from both end.</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Rectangle 1"/>
          <p:cNvSpPr/>
          <p:nvPr/>
        </p:nvSpPr>
        <p:spPr>
          <a:xfrm>
            <a:off x="5977217" y="3244334"/>
            <a:ext cx="237566" cy="369332"/>
          </a:xfrm>
          <a:prstGeom prst="rect">
            <a:avLst/>
          </a:prstGeom>
        </p:spPr>
        <p:txBody>
          <a:bodyPr wrap="none">
            <a:spAutoFit/>
          </a:bodyPr>
          <a:lstStyle/>
          <a:p>
            <a:r>
              <a:rPr lang="en-US" dirty="0" smtClean="0"/>
              <a:t> </a:t>
            </a:r>
            <a:endParaRPr lang="en-US" dirty="0"/>
          </a:p>
        </p:txBody>
      </p:sp>
      <p:sp>
        <p:nvSpPr>
          <p:cNvPr id="1048609" name="Rectangle 2"/>
          <p:cNvSpPr/>
          <p:nvPr/>
        </p:nvSpPr>
        <p:spPr>
          <a:xfrm flipV="1">
            <a:off x="5977217" y="3613665"/>
            <a:ext cx="3311162" cy="369332"/>
          </a:xfrm>
          <a:prstGeom prst="rect">
            <a:avLst/>
          </a:prstGeom>
        </p:spPr>
        <p:txBody>
          <a:bodyPr wrap="square">
            <a:spAutoFit/>
          </a:bodyPr>
          <a:lstStyle/>
          <a:p>
            <a:r>
              <a:rPr lang="en-US" dirty="0" smtClean="0"/>
              <a:t> </a:t>
            </a:r>
            <a:endParaRPr lang="en-US" dirty="0"/>
          </a:p>
        </p:txBody>
      </p:sp>
      <p:sp>
        <p:nvSpPr>
          <p:cNvPr id="1048610" name="Title 5"/>
          <p:cNvSpPr>
            <a:spLocks noGrp="1"/>
          </p:cNvSpPr>
          <p:nvPr>
            <p:ph type="title"/>
          </p:nvPr>
        </p:nvSpPr>
        <p:spPr>
          <a:xfrm>
            <a:off x="140369" y="0"/>
            <a:ext cx="12051631" cy="1271170"/>
          </a:xfrm>
        </p:spPr>
        <p:txBody>
          <a:bodyPr>
            <a:normAutofit fontScale="90000"/>
          </a:bodyPr>
          <a:lstStyle/>
          <a:p>
            <a:pPr algn="ctr"/>
            <a:r>
              <a:rPr lang="en-US" sz="5300" b="1" dirty="0" smtClean="0"/>
              <a:t>      </a:t>
            </a:r>
            <a:br>
              <a:rPr lang="en-US" sz="5300" b="1" dirty="0" smtClean="0"/>
            </a:br>
            <a:r>
              <a:rPr lang="en-US" sz="5300" b="1" dirty="0" smtClean="0"/>
              <a:t/>
            </a:r>
            <a:br>
              <a:rPr lang="en-US" sz="5300" b="1" dirty="0" smtClean="0"/>
            </a:br>
            <a:r>
              <a:rPr lang="en-US" sz="5300" b="1" u="sng" dirty="0" smtClean="0"/>
              <a:t>PROBLEM STATEMENT</a:t>
            </a:r>
            <a:r>
              <a:rPr lang="en-US" b="1" u="sng" dirty="0" smtClean="0"/>
              <a:t/>
            </a:r>
            <a:br>
              <a:rPr lang="en-US" b="1" u="sng" dirty="0" smtClean="0"/>
            </a:br>
            <a:r>
              <a:rPr lang="en-US" dirty="0" smtClean="0"/>
              <a:t/>
            </a:r>
            <a:br>
              <a:rPr lang="en-US" dirty="0" smtClean="0"/>
            </a:br>
            <a:endParaRPr lang="en-US" dirty="0"/>
          </a:p>
        </p:txBody>
      </p:sp>
      <p:sp>
        <p:nvSpPr>
          <p:cNvPr id="1048611" name="Content Placeholder 6"/>
          <p:cNvSpPr>
            <a:spLocks noGrp="1"/>
          </p:cNvSpPr>
          <p:nvPr>
            <p:ph idx="1"/>
          </p:nvPr>
        </p:nvSpPr>
        <p:spPr>
          <a:xfrm>
            <a:off x="555812" y="1169894"/>
            <a:ext cx="10515600" cy="4657445"/>
          </a:xfrm>
        </p:spPr>
        <p:txBody>
          <a:bodyPr>
            <a:normAutofit fontScale="25000" lnSpcReduction="20000"/>
          </a:bodyPr>
          <a:lstStyle/>
          <a:p>
            <a:pPr fontAlgn="base">
              <a:buFont typeface="Wingdings" pitchFamily="2" charset="2"/>
              <a:buChar char="Ø"/>
            </a:pPr>
            <a:r>
              <a:rPr lang="en-US" sz="12800" b="1" dirty="0" smtClean="0"/>
              <a:t>Problem faced by people :</a:t>
            </a:r>
          </a:p>
          <a:p>
            <a:pPr fontAlgn="base">
              <a:lnSpc>
                <a:spcPct val="120000"/>
              </a:lnSpc>
            </a:pPr>
            <a:r>
              <a:rPr lang="en-US" sz="7200" dirty="0" smtClean="0"/>
              <a:t>Nowadays due to busy schedule of people, they  didn’t get time because of which they dumb all the scrap, which later causes problems.</a:t>
            </a:r>
          </a:p>
          <a:p>
            <a:pPr fontAlgn="base">
              <a:lnSpc>
                <a:spcPct val="120000"/>
              </a:lnSpc>
            </a:pPr>
            <a:r>
              <a:rPr lang="en-US" sz="7200" dirty="0" smtClean="0"/>
              <a:t>People living in societies can't find any local scrap dealer due to high securities in their area that’s  why  most of them fail to sell their scrap.</a:t>
            </a:r>
            <a:r>
              <a:rPr lang="en-US" sz="4500" dirty="0" smtClean="0"/>
              <a:t>.</a:t>
            </a:r>
          </a:p>
          <a:p>
            <a:pPr fontAlgn="base">
              <a:buFont typeface="Wingdings" pitchFamily="2" charset="2"/>
              <a:buChar char="Ø"/>
            </a:pPr>
            <a:r>
              <a:rPr lang="en-US" sz="12800" b="1" dirty="0" smtClean="0"/>
              <a:t>Problem faced by Scrap Dealer </a:t>
            </a:r>
            <a:r>
              <a:rPr lang="en-US" dirty="0" smtClean="0"/>
              <a:t>:</a:t>
            </a:r>
          </a:p>
          <a:p>
            <a:pPr fontAlgn="base"/>
            <a:r>
              <a:rPr lang="en-US" sz="7200" dirty="0" smtClean="0"/>
              <a:t>Scrap Dealer need to roam around the areas screaming to gain attention.</a:t>
            </a:r>
          </a:p>
          <a:p>
            <a:pPr fontAlgn="base">
              <a:lnSpc>
                <a:spcPct val="120000"/>
              </a:lnSpc>
            </a:pPr>
            <a:r>
              <a:rPr lang="en-US" sz="7200" dirty="0" smtClean="0"/>
              <a:t>Scrap Dealer also didn’t know how much scrap they get on daily basis due to which it cost extra effort and money.</a:t>
            </a:r>
          </a:p>
          <a:p>
            <a:pPr fontAlgn="base"/>
            <a:r>
              <a:rPr lang="en-US" sz="7200" dirty="0"/>
              <a:t>T</a:t>
            </a:r>
            <a:r>
              <a:rPr lang="en-US" sz="7200" dirty="0" smtClean="0"/>
              <a:t>hey also need to remember the rates of different types of products and many more.</a:t>
            </a:r>
          </a:p>
          <a:p>
            <a:pPr fontAlgn="base">
              <a:buFont typeface="Wingdings" pitchFamily="2" charset="2"/>
              <a:buChar char="Ø"/>
            </a:pPr>
            <a:r>
              <a:rPr lang="en-US" sz="12800" b="1" dirty="0" smtClean="0"/>
              <a:t>Social problem</a:t>
            </a:r>
          </a:p>
          <a:p>
            <a:pPr fontAlgn="base">
              <a:lnSpc>
                <a:spcPct val="120000"/>
              </a:lnSpc>
            </a:pPr>
            <a:r>
              <a:rPr lang="en-US" sz="7200" dirty="0" smtClean="0"/>
              <a:t>People’s garbage goes to a landfill and gets buried and it makes a huge pile of garbage which further will become  the deadliest threat to the city.</a:t>
            </a:r>
          </a:p>
          <a:p>
            <a:pPr fontAlgn="base"/>
            <a:r>
              <a:rPr lang="en-US" sz="7200" dirty="0" smtClean="0"/>
              <a:t>Huge Garbage piles is one of the main cause of land and air pollution.</a:t>
            </a:r>
          </a:p>
          <a:p>
            <a:pPr fontAlgn="base"/>
            <a:r>
              <a:rPr lang="en-US" sz="7200" dirty="0" smtClean="0"/>
              <a:t>Garbage like plastic, cans etc are hard to dispose which causes eradicating in the fertility of soil.</a:t>
            </a:r>
          </a:p>
          <a:p>
            <a:pPr fontAlgn="base">
              <a:buFont typeface="Wingdings" pitchFamily="2" charset="2"/>
              <a:buChar char="Ø"/>
            </a:pPr>
            <a:endParaRPr lang="en-US" dirty="0" smtClean="0"/>
          </a:p>
          <a:p>
            <a:pPr>
              <a:buNone/>
            </a:pP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txBox="1"/>
          <p:nvPr/>
        </p:nvSpPr>
        <p:spPr>
          <a:xfrm>
            <a:off x="1700784" y="1578864"/>
            <a:ext cx="8229600" cy="452596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By providing a hassle free online portal to seller and scrap dealer.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Frequently updating the market cost of each type of wastes.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 flexibility for user to book a scheduled pick-up.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Prerequisite knowledge of quantity of scrap for dealer.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Improvising time management and efficiency of work for scrap dealer.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Cost effective and less tedious.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Sustainable and fuel saving.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48615" name="Rectangle 3"/>
          <p:cNvSpPr/>
          <p:nvPr/>
        </p:nvSpPr>
        <p:spPr>
          <a:xfrm>
            <a:off x="1467852" y="360947"/>
            <a:ext cx="7291137" cy="769441"/>
          </a:xfrm>
          <a:prstGeom prst="rect">
            <a:avLst/>
          </a:prstGeom>
        </p:spPr>
        <p:txBody>
          <a:bodyPr wrap="square">
            <a:spAutoFit/>
          </a:bodyPr>
          <a:lstStyle/>
          <a:p>
            <a:r>
              <a:rPr lang="en-US" sz="4400" b="1" dirty="0" smtClean="0"/>
              <a:t>     OVERVIEW OF SOLUTION   </a:t>
            </a:r>
            <a:endParaRPr lang="en-US" sz="4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pPr algn="ctr"/>
            <a:r>
              <a:rPr lang="en-US" sz="6000" b="1" dirty="0" smtClean="0"/>
              <a:t>References</a:t>
            </a:r>
            <a:r>
              <a:rPr lang="en-US" dirty="0" smtClean="0"/>
              <a:t> </a:t>
            </a:r>
            <a:endParaRPr lang="en-US" dirty="0"/>
          </a:p>
        </p:txBody>
      </p:sp>
      <p:sp>
        <p:nvSpPr>
          <p:cNvPr id="1048617" name="Content Placeholder 2"/>
          <p:cNvSpPr>
            <a:spLocks noGrp="1"/>
          </p:cNvSpPr>
          <p:nvPr>
            <p:ph idx="1"/>
          </p:nvPr>
        </p:nvSpPr>
        <p:spPr/>
        <p:txBody>
          <a:bodyPr/>
          <a:lstStyle/>
          <a:p>
            <a:pPr marL="514350" indent="-514350">
              <a:buFont typeface="+mj-lt"/>
              <a:buAutoNum type="arabicParenR"/>
            </a:pPr>
            <a:r>
              <a:rPr lang="en-US" dirty="0">
                <a:hlinkClick r:id="rId2"/>
              </a:rPr>
              <a:t>https://</a:t>
            </a:r>
            <a:r>
              <a:rPr lang="en-US" dirty="0" smtClean="0">
                <a:hlinkClick r:id="rId2"/>
              </a:rPr>
              <a:t>www.hindustantimes.com</a:t>
            </a:r>
            <a:r>
              <a:rPr lang="en-US" dirty="0" smtClean="0"/>
              <a:t>, </a:t>
            </a:r>
            <a:r>
              <a:rPr lang="en-US" sz="2400" dirty="0" smtClean="0"/>
              <a:t>accessed on 02 </a:t>
            </a:r>
            <a:r>
              <a:rPr lang="en-US" sz="2400" dirty="0" err="1" smtClean="0"/>
              <a:t>feb</a:t>
            </a:r>
            <a:r>
              <a:rPr lang="en-US" sz="2400" dirty="0" smtClean="0"/>
              <a:t>, 2019 at 5:00 PM</a:t>
            </a:r>
            <a:endParaRPr lang="en-US" dirty="0" smtClean="0"/>
          </a:p>
          <a:p>
            <a:pPr marL="514350" indent="-514350">
              <a:buFont typeface="+mj-lt"/>
              <a:buAutoNum type="arabicParenR"/>
            </a:pPr>
            <a:r>
              <a:rPr lang="en-US" dirty="0" smtClean="0">
                <a:hlinkClick r:id="rId3" tooltip="https://www.ndtv.com/delhi-news/solid-waste-in-delhi-a-very-serious-problem-says-supreme-court-1902009?amp=1&amp;akamai-rum=off"/>
              </a:rPr>
              <a:t>https</a:t>
            </a:r>
            <a:r>
              <a:rPr lang="en-US" dirty="0">
                <a:hlinkClick r:id="rId3" tooltip="https://www.ndtv.com/delhi-news/solid-waste-in-delhi-a-very-serious-problem-says-supreme-court-1902009?amp=1&amp;akamai-rum=off"/>
              </a:rPr>
              <a:t>://</a:t>
            </a:r>
            <a:r>
              <a:rPr lang="en-US" dirty="0" smtClean="0">
                <a:hlinkClick r:id="rId3" tooltip="https://www.ndtv.com/delhi-news/solid-waste-in-delhi-a-very-serious-problem-says-supreme-court-1902009?amp=1&amp;akamai-rum=off"/>
              </a:rPr>
              <a:t>www.ndtv.com</a:t>
            </a:r>
            <a:r>
              <a:rPr lang="en-US" dirty="0" smtClean="0"/>
              <a:t>, </a:t>
            </a:r>
            <a:r>
              <a:rPr lang="en-US" sz="2400" dirty="0" smtClean="0"/>
              <a:t>accessed on 02 </a:t>
            </a:r>
            <a:r>
              <a:rPr lang="en-US" sz="2400" dirty="0" err="1" smtClean="0"/>
              <a:t>feb</a:t>
            </a:r>
            <a:r>
              <a:rPr lang="en-US" sz="2400" dirty="0" smtClean="0"/>
              <a:t>, 2019 at 3:00 PM</a:t>
            </a:r>
            <a:r>
              <a:rPr lang="en-US" dirty="0" smtClean="0"/>
              <a:t>.</a:t>
            </a:r>
          </a:p>
          <a:p>
            <a:pPr marL="514350" indent="-514350">
              <a:buFont typeface="+mj-lt"/>
              <a:buAutoNum type="arabicParenR"/>
            </a:pPr>
            <a:r>
              <a:rPr lang="en-US" dirty="0" smtClean="0">
                <a:hlinkClick r:id="rId3" tooltip="https://www.ndtv.com/delhi-news/solid-waste-in-delhi-a-very-serious-problem-says-supreme-court-1902009?amp=1&amp;akamai-rum=off"/>
              </a:rPr>
              <a:t>https://www.indiatoday.com</a:t>
            </a:r>
            <a:r>
              <a:rPr lang="en-US" dirty="0" smtClean="0"/>
              <a:t>, </a:t>
            </a:r>
            <a:r>
              <a:rPr lang="en-US" sz="2400" dirty="0" smtClean="0"/>
              <a:t>accessed on 02 </a:t>
            </a:r>
            <a:r>
              <a:rPr lang="en-US" sz="2400" dirty="0" err="1" smtClean="0"/>
              <a:t>feb</a:t>
            </a:r>
            <a:r>
              <a:rPr lang="en-US" sz="2400" dirty="0" smtClean="0"/>
              <a:t>, 2019 at 1:00 PM.</a:t>
            </a:r>
          </a:p>
          <a:p>
            <a:endParaRPr lang="en-US" dirty="0" smtClean="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969696"/>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969696"/>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545</Words>
  <Application>Microsoft Office PowerPoint</Application>
  <PresentationFormat>Custom</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SCRAP-VEND </vt:lpstr>
      <vt:lpstr>CONTENTS</vt:lpstr>
      <vt:lpstr>INTRODUCTION  “BUYING PROUDCTS ONLINE IS EASY ,BUT GETTING RID OF THEM WHEN IT  BECOMES USELESS IS NOT.” </vt:lpstr>
      <vt:lpstr>OBJECTIVE:</vt:lpstr>
      <vt:lpstr>PowerPoint Presentation</vt:lpstr>
      <vt:lpstr>SCOPE</vt:lpstr>
      <vt:lpstr>        PROBLEM STATEMENT  </vt:lpstr>
      <vt:lpstr>PowerPoint Presentation</vt:lpstr>
      <vt:lpstr>References </vt:lpstr>
      <vt:lpstr>SELL MORE EARN MORE AND RECYCLE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Windows User</dc:creator>
  <cp:lastModifiedBy>Mohammad Noman</cp:lastModifiedBy>
  <cp:revision>3</cp:revision>
  <dcterms:created xsi:type="dcterms:W3CDTF">2019-01-29T08:26:08Z</dcterms:created>
  <dcterms:modified xsi:type="dcterms:W3CDTF">2019-02-06T09:10:53Z</dcterms:modified>
</cp:coreProperties>
</file>