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Aishwarya Senapati</a:t>
            </a:r>
          </a:p>
          <a:p>
            <a:r>
              <a:rPr lang="en-US" sz="2400" dirty="0"/>
              <a:t>REGISTER NO AND NMID: 222410840 &amp; asunm1719222410840</a:t>
            </a:r>
            <a:endParaRPr lang="en-US" sz="2400" dirty="0">
              <a:cs typeface="Calibri"/>
            </a:endParaRPr>
          </a:p>
          <a:p>
            <a:r>
              <a:rPr lang="en-US" sz="2400" dirty="0"/>
              <a:t>DEPARTMENT: BSC Computer Science with Data Science</a:t>
            </a:r>
          </a:p>
          <a:p>
            <a:r>
              <a:rPr lang="en-US" sz="2400" dirty="0"/>
              <a:t>COLLEGE: Peri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909B166-4457-2C9B-B865-F143AC764C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1" y="1447800"/>
            <a:ext cx="6534150" cy="4267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968515E0-2A3E-1D2E-7BE4-129971F45CE1}"/>
              </a:ext>
            </a:extLst>
          </p:cNvPr>
          <p:cNvSpPr txBox="1"/>
          <p:nvPr/>
        </p:nvSpPr>
        <p:spPr>
          <a:xfrm>
            <a:off x="817418" y="2207895"/>
            <a:ext cx="5791200" cy="1477328"/>
          </a:xfrm>
          <a:prstGeom prst="rect">
            <a:avLst/>
          </a:prstGeom>
          <a:noFill/>
        </p:spPr>
        <p:txBody>
          <a:bodyPr wrap="square" rtlCol="0">
            <a:spAutoFit/>
          </a:bodyPr>
          <a:lstStyle/>
          <a:p>
            <a:r>
              <a:rPr lang="en-US" dirty="0"/>
              <a:t>This project provided a strong foundation in front-end development by focusing on the use of HTML for structuring content effectively. It demonstrated how semantic HTML can be combined with CSS and Java script to create a responsive, user-friendly, and visually appealing website.</a:t>
            </a:r>
          </a:p>
        </p:txBody>
      </p:sp>
      <p:sp>
        <p:nvSpPr>
          <p:cNvPr id="8" name="TextBox 7">
            <a:extLst>
              <a:ext uri="{FF2B5EF4-FFF2-40B4-BE49-F238E27FC236}">
                <a16:creationId xmlns:a16="http://schemas.microsoft.com/office/drawing/2014/main" id="{669E356A-3BAE-1D4B-F1E2-97BC9B8274A5}"/>
              </a:ext>
            </a:extLst>
          </p:cNvPr>
          <p:cNvSpPr txBox="1"/>
          <p:nvPr/>
        </p:nvSpPr>
        <p:spPr>
          <a:xfrm>
            <a:off x="914400" y="4800600"/>
            <a:ext cx="5638800" cy="1477328"/>
          </a:xfrm>
          <a:prstGeom prst="rect">
            <a:avLst/>
          </a:prstGeom>
          <a:noFill/>
        </p:spPr>
        <p:txBody>
          <a:bodyPr wrap="square" rtlCol="0">
            <a:spAutoFit/>
          </a:bodyPr>
          <a:lstStyle/>
          <a:p>
            <a:r>
              <a:rPr lang="en-US" sz="5400" dirty="0"/>
              <a:t>GitHub Link:</a:t>
            </a:r>
          </a:p>
          <a:p>
            <a:r>
              <a:rPr lang="en-US" dirty="0"/>
              <a:t>https://github.com/Aishwarya13082007/Naan-mudhalvan.git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spAutoFit/>
          </a:bodyPr>
          <a:lstStyle/>
          <a:p>
            <a:pPr marL="12700">
              <a:lnSpc>
                <a:spcPct val="100000"/>
              </a:lnSpc>
              <a:spcBef>
                <a:spcPts val="130"/>
              </a:spcBef>
            </a:pPr>
            <a:r>
              <a:rPr lang="en-US" sz="4250" spc="5" dirty="0"/>
              <a:t>INTERACTIVE DIGITAL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8B9A8A6-BB9A-7C0C-2E3A-EC90A7824AC7}"/>
              </a:ext>
            </a:extLst>
          </p:cNvPr>
          <p:cNvSpPr txBox="1"/>
          <p:nvPr/>
        </p:nvSpPr>
        <p:spPr>
          <a:xfrm>
            <a:off x="1219200" y="2209800"/>
            <a:ext cx="6772275" cy="1200329"/>
          </a:xfrm>
          <a:prstGeom prst="rect">
            <a:avLst/>
          </a:prstGeom>
          <a:noFill/>
        </p:spPr>
        <p:txBody>
          <a:bodyPr wrap="square" rtlCol="0">
            <a:spAutoFit/>
          </a:bodyPr>
          <a:lstStyle/>
          <a:p>
            <a:r>
              <a:rPr lang="en-US" dirty="0"/>
              <a:t>“The lack of comprehensive and easily accessible online platform makes it challenging to effectively present my diverse skill set and project experience to prospective employers, potentially hindering my job search.”</a:t>
            </a:r>
          </a:p>
        </p:txBody>
      </p:sp>
      <p:sp>
        <p:nvSpPr>
          <p:cNvPr id="15" name="TextBox 14">
            <a:extLst>
              <a:ext uri="{FF2B5EF4-FFF2-40B4-BE49-F238E27FC236}">
                <a16:creationId xmlns:a16="http://schemas.microsoft.com/office/drawing/2014/main" id="{6E3079BA-922B-1FEC-CE0B-3F8526D5BB00}"/>
              </a:ext>
            </a:extLst>
          </p:cNvPr>
          <p:cNvSpPr txBox="1"/>
          <p:nvPr/>
        </p:nvSpPr>
        <p:spPr>
          <a:xfrm>
            <a:off x="1219200" y="4310581"/>
            <a:ext cx="6924675" cy="956149"/>
          </a:xfrm>
          <a:prstGeom prst="rect">
            <a:avLst/>
          </a:prstGeom>
          <a:noFill/>
        </p:spPr>
        <p:txBody>
          <a:bodyPr wrap="square" rtlCol="0">
            <a:spAutoFit/>
          </a:bodyPr>
          <a:lstStyle/>
          <a:p>
            <a:r>
              <a:rPr lang="en-US" dirty="0"/>
              <a:t>HTML is the foundation technology used to implement the solution to this problem. The problem statement defines why you are building the </a:t>
            </a:r>
            <a:r>
              <a:rPr lang="en-US" dirty="0" err="1"/>
              <a:t>portofolio</a:t>
            </a:r>
            <a:r>
              <a:rPr lang="en-US" dirty="0"/>
              <a:t>, and HTML is how you build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1FE4097-0F93-092F-BB8D-D92DFB940851}"/>
              </a:ext>
            </a:extLst>
          </p:cNvPr>
          <p:cNvSpPr txBox="1"/>
          <p:nvPr/>
        </p:nvSpPr>
        <p:spPr>
          <a:xfrm>
            <a:off x="739775" y="2209800"/>
            <a:ext cx="8099425" cy="1754326"/>
          </a:xfrm>
          <a:prstGeom prst="rect">
            <a:avLst/>
          </a:prstGeom>
          <a:noFill/>
        </p:spPr>
        <p:txBody>
          <a:bodyPr wrap="square" rtlCol="0">
            <a:spAutoFit/>
          </a:bodyPr>
          <a:lstStyle/>
          <a:p>
            <a:r>
              <a:rPr lang="en-US" dirty="0"/>
              <a:t>This project is a personal portfolio website created using HTML, along with CSS and JavaScript. It showcases my skills, previous projects, and contact information in a clean and responsive layout. HTML was used to structure the content of the website, including sections like About Me, Education, Skills, and contact. The goal of the project was to build a professional online presence and demonstrate my front-end development skills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E7E0952-BB62-59C5-9C8F-37E2CCB641D5}"/>
              </a:ext>
            </a:extLst>
          </p:cNvPr>
          <p:cNvSpPr txBox="1"/>
          <p:nvPr/>
        </p:nvSpPr>
        <p:spPr>
          <a:xfrm>
            <a:off x="838200" y="2019300"/>
            <a:ext cx="8229600" cy="923330"/>
          </a:xfrm>
          <a:prstGeom prst="rect">
            <a:avLst/>
          </a:prstGeom>
          <a:noFill/>
        </p:spPr>
        <p:txBody>
          <a:bodyPr wrap="square" rtlCol="0">
            <a:spAutoFit/>
          </a:bodyPr>
          <a:lstStyle/>
          <a:p>
            <a:r>
              <a:rPr lang="en-US" dirty="0"/>
              <a:t>In a </a:t>
            </a:r>
            <a:r>
              <a:rPr lang="en-US" b="1" dirty="0"/>
              <a:t>web development project using HTML</a:t>
            </a:r>
            <a:r>
              <a:rPr lang="en-US" dirty="0"/>
              <a:t>, the </a:t>
            </a:r>
            <a:r>
              <a:rPr lang="en-US" b="1" dirty="0"/>
              <a:t>end users </a:t>
            </a:r>
            <a:r>
              <a:rPr lang="en-US" dirty="0"/>
              <a:t>are the people who </a:t>
            </a:r>
            <a:r>
              <a:rPr lang="en-US" b="1" dirty="0"/>
              <a:t>interact</a:t>
            </a:r>
            <a:r>
              <a:rPr lang="en-US" dirty="0"/>
              <a:t> </a:t>
            </a:r>
            <a:r>
              <a:rPr lang="en-US" b="1" dirty="0"/>
              <a:t>with the website or web application once it’s live. </a:t>
            </a:r>
            <a:r>
              <a:rPr lang="en-US" dirty="0"/>
              <a:t>Depending on the purpose of the sites, end users can vary, but generally include:</a:t>
            </a:r>
          </a:p>
        </p:txBody>
      </p:sp>
      <p:sp>
        <p:nvSpPr>
          <p:cNvPr id="9" name="TextBox 8">
            <a:extLst>
              <a:ext uri="{FF2B5EF4-FFF2-40B4-BE49-F238E27FC236}">
                <a16:creationId xmlns:a16="http://schemas.microsoft.com/office/drawing/2014/main" id="{E74B09F5-3C62-DF6E-6532-609B40D68086}"/>
              </a:ext>
            </a:extLst>
          </p:cNvPr>
          <p:cNvSpPr txBox="1"/>
          <p:nvPr/>
        </p:nvSpPr>
        <p:spPr>
          <a:xfrm>
            <a:off x="838200" y="3810000"/>
            <a:ext cx="8229600" cy="1200329"/>
          </a:xfrm>
          <a:prstGeom prst="rect">
            <a:avLst/>
          </a:prstGeom>
          <a:noFill/>
        </p:spPr>
        <p:txBody>
          <a:bodyPr wrap="square" rtlCol="0">
            <a:spAutoFit/>
          </a:bodyPr>
          <a:lstStyle/>
          <a:p>
            <a:r>
              <a:rPr lang="en-US" dirty="0"/>
              <a:t>        </a:t>
            </a:r>
            <a:r>
              <a:rPr lang="en-US" b="1" dirty="0"/>
              <a:t>Common End users in web development projects</a:t>
            </a:r>
          </a:p>
          <a:p>
            <a:endParaRPr lang="en-US" dirty="0"/>
          </a:p>
          <a:p>
            <a:r>
              <a:rPr lang="en-US" dirty="0"/>
              <a:t>	1.  People who browse the website for information, services, or products.</a:t>
            </a:r>
          </a:p>
          <a:p>
            <a:r>
              <a:rPr lang="en-US" dirty="0"/>
              <a:t>	2.  Example: Visitors to a personal portfolio, blog, or company website.</a:t>
            </a:r>
          </a:p>
        </p:txBody>
      </p:sp>
      <p:pic>
        <p:nvPicPr>
          <p:cNvPr id="12" name="Graphic 11" descr="User">
            <a:extLst>
              <a:ext uri="{FF2B5EF4-FFF2-40B4-BE49-F238E27FC236}">
                <a16:creationId xmlns:a16="http://schemas.microsoft.com/office/drawing/2014/main" id="{623647F9-9C19-906B-95FC-114C604A7F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0600" y="3886200"/>
            <a:ext cx="304800" cy="2946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4B41EF9-438F-5780-63ED-00B90BF3A68A}"/>
              </a:ext>
            </a:extLst>
          </p:cNvPr>
          <p:cNvSpPr txBox="1"/>
          <p:nvPr/>
        </p:nvSpPr>
        <p:spPr>
          <a:xfrm>
            <a:off x="2895600" y="2286000"/>
            <a:ext cx="6019800" cy="3693319"/>
          </a:xfrm>
          <a:prstGeom prst="rect">
            <a:avLst/>
          </a:prstGeom>
          <a:noFill/>
        </p:spPr>
        <p:txBody>
          <a:bodyPr wrap="square" rtlCol="0">
            <a:spAutoFit/>
          </a:bodyPr>
          <a:lstStyle/>
          <a:p>
            <a:r>
              <a:rPr lang="en-US" sz="2000" b="1" dirty="0"/>
              <a:t>Tools used in project</a:t>
            </a:r>
          </a:p>
          <a:p>
            <a:endParaRPr lang="en-US" dirty="0"/>
          </a:p>
          <a:p>
            <a:pPr marL="342900" indent="-342900">
              <a:buAutoNum type="arabicPeriod"/>
            </a:pPr>
            <a:r>
              <a:rPr lang="en-US" b="1" dirty="0"/>
              <a:t>Text Editors or IDE</a:t>
            </a:r>
          </a:p>
          <a:p>
            <a:r>
              <a:rPr lang="en-US" dirty="0"/>
              <a:t>	Eg : VS code, Subline Text, Atom.</a:t>
            </a:r>
          </a:p>
          <a:p>
            <a:endParaRPr lang="en-US" dirty="0"/>
          </a:p>
          <a:p>
            <a:r>
              <a:rPr lang="en-US" b="1" dirty="0"/>
              <a:t>2. Web Browsers</a:t>
            </a:r>
          </a:p>
          <a:p>
            <a:r>
              <a:rPr lang="en-US" dirty="0"/>
              <a:t>	Eg : Chrome, Firefox, Edge.</a:t>
            </a:r>
          </a:p>
          <a:p>
            <a:endParaRPr lang="en-US" dirty="0"/>
          </a:p>
          <a:p>
            <a:r>
              <a:rPr lang="en-US" b="1" dirty="0"/>
              <a:t>3. Repository Hosting services</a:t>
            </a:r>
          </a:p>
          <a:p>
            <a:r>
              <a:rPr lang="en-US" dirty="0"/>
              <a:t>	Eg : GitHub, GitLab, </a:t>
            </a:r>
            <a:r>
              <a:rPr lang="en-US" dirty="0" err="1"/>
              <a:t>BitBucket</a:t>
            </a:r>
            <a:r>
              <a:rPr lang="en-US" dirty="0"/>
              <a:t>.</a:t>
            </a:r>
          </a:p>
          <a:p>
            <a:endParaRPr lang="en-US" dirty="0"/>
          </a:p>
          <a:p>
            <a:r>
              <a:rPr lang="en-US" b="1" dirty="0"/>
              <a:t>4. Browser </a:t>
            </a:r>
            <a:r>
              <a:rPr lang="en-US" b="1" dirty="0" err="1"/>
              <a:t>DevTools</a:t>
            </a:r>
            <a:endParaRPr lang="en-US" b="1" dirty="0"/>
          </a:p>
          <a:p>
            <a:r>
              <a:rPr lang="en-US" dirty="0"/>
              <a:t>	Eg : Built in tools in browsers like Chrome </a:t>
            </a:r>
            <a:r>
              <a:rPr lang="en-US" dirty="0" err="1"/>
              <a:t>DevTools</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DF2A9B5C-1794-C252-C54C-34FC0CAF58DC}"/>
              </a:ext>
            </a:extLst>
          </p:cNvPr>
          <p:cNvSpPr txBox="1"/>
          <p:nvPr/>
        </p:nvSpPr>
        <p:spPr>
          <a:xfrm>
            <a:off x="739775" y="2209800"/>
            <a:ext cx="7718425" cy="3970318"/>
          </a:xfrm>
          <a:prstGeom prst="rect">
            <a:avLst/>
          </a:prstGeom>
          <a:noFill/>
        </p:spPr>
        <p:txBody>
          <a:bodyPr wrap="square" rtlCol="0">
            <a:spAutoFit/>
          </a:bodyPr>
          <a:lstStyle/>
          <a:p>
            <a:r>
              <a:rPr lang="en-US" sz="2000" b="1" dirty="0"/>
              <a:t>Common Layout Section</a:t>
            </a:r>
          </a:p>
          <a:p>
            <a:endParaRPr lang="en-US" dirty="0"/>
          </a:p>
          <a:p>
            <a:pPr marL="342900" indent="-342900">
              <a:buAutoNum type="arabicPeriod"/>
            </a:pPr>
            <a:r>
              <a:rPr lang="en-US" b="1" dirty="0"/>
              <a:t>Header</a:t>
            </a:r>
          </a:p>
          <a:p>
            <a:r>
              <a:rPr lang="en-US" dirty="0"/>
              <a:t>	Includes your name or logo and navigation menu.</a:t>
            </a:r>
          </a:p>
          <a:p>
            <a:endParaRPr lang="en-US" dirty="0"/>
          </a:p>
          <a:p>
            <a:r>
              <a:rPr lang="en-US" b="1" dirty="0"/>
              <a:t>2. Hero Section</a:t>
            </a:r>
          </a:p>
          <a:p>
            <a:r>
              <a:rPr lang="en-US" dirty="0"/>
              <a:t>	A strong introduction with a headline(e.g., “</a:t>
            </a:r>
            <a:r>
              <a:rPr lang="en-US" i="1" dirty="0"/>
              <a:t>Hi, I’m a web developer</a:t>
            </a:r>
            <a:r>
              <a:rPr lang="en-US" dirty="0"/>
              <a:t>”).</a:t>
            </a:r>
          </a:p>
          <a:p>
            <a:endParaRPr lang="en-US" dirty="0"/>
          </a:p>
          <a:p>
            <a:r>
              <a:rPr lang="en-US" b="1" dirty="0"/>
              <a:t>3. About Me Section </a:t>
            </a:r>
          </a:p>
          <a:p>
            <a:r>
              <a:rPr lang="en-US" dirty="0"/>
              <a:t>	A short bio</a:t>
            </a:r>
          </a:p>
          <a:p>
            <a:r>
              <a:rPr lang="en-US" dirty="0"/>
              <a:t>	Optional photo or avatar</a:t>
            </a:r>
          </a:p>
          <a:p>
            <a:endParaRPr lang="en-US" dirty="0"/>
          </a:p>
          <a:p>
            <a:r>
              <a:rPr lang="en-US" b="1" dirty="0"/>
              <a:t>4. Projects section</a:t>
            </a:r>
          </a:p>
          <a:p>
            <a:r>
              <a:rPr lang="en-US" dirty="0"/>
              <a:t>	Grid or list of your best projects. </a:t>
            </a:r>
          </a:p>
        </p:txBody>
      </p:sp>
      <p:sp>
        <p:nvSpPr>
          <p:cNvPr id="3" name="TextBox 2">
            <a:extLst>
              <a:ext uri="{FF2B5EF4-FFF2-40B4-BE49-F238E27FC236}">
                <a16:creationId xmlns:a16="http://schemas.microsoft.com/office/drawing/2014/main" id="{7FCC2B21-C84E-4BA5-D1A4-7FC9D8C77014}"/>
              </a:ext>
            </a:extLst>
          </p:cNvPr>
          <p:cNvSpPr txBox="1"/>
          <p:nvPr/>
        </p:nvSpPr>
        <p:spPr>
          <a:xfrm>
            <a:off x="838200" y="1219200"/>
            <a:ext cx="7620000" cy="646331"/>
          </a:xfrm>
          <a:prstGeom prst="rect">
            <a:avLst/>
          </a:prstGeom>
          <a:noFill/>
        </p:spPr>
        <p:txBody>
          <a:bodyPr wrap="square" rtlCol="0">
            <a:spAutoFit/>
          </a:bodyPr>
          <a:lstStyle/>
          <a:p>
            <a:r>
              <a:rPr lang="en-US" dirty="0"/>
              <a:t>A well-structured portfolio should be clean, responsive, easy to navigate, and highlight your skills, projects, and contact information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FE30D3A5-084A-BA67-87B8-0E74393C168A}"/>
              </a:ext>
            </a:extLst>
          </p:cNvPr>
          <p:cNvSpPr txBox="1"/>
          <p:nvPr/>
        </p:nvSpPr>
        <p:spPr>
          <a:xfrm>
            <a:off x="735936" y="1219200"/>
            <a:ext cx="7626668" cy="5447645"/>
          </a:xfrm>
          <a:prstGeom prst="rect">
            <a:avLst/>
          </a:prstGeom>
          <a:noFill/>
        </p:spPr>
        <p:txBody>
          <a:bodyPr wrap="square" rtlCol="0">
            <a:spAutoFit/>
          </a:bodyPr>
          <a:lstStyle/>
          <a:p>
            <a:pPr marL="342900" indent="-342900">
              <a:buAutoNum type="arabicPeriod"/>
            </a:pPr>
            <a:r>
              <a:rPr lang="en-US" b="1" dirty="0"/>
              <a:t>Responsive design</a:t>
            </a:r>
          </a:p>
          <a:p>
            <a:r>
              <a:rPr lang="en-US" dirty="0"/>
              <a:t>	</a:t>
            </a:r>
            <a:r>
              <a:rPr lang="en-US" sz="1600" dirty="0"/>
              <a:t>The website adjusts to different screen sizes(desktop, tablet, mobile).</a:t>
            </a:r>
          </a:p>
          <a:p>
            <a:endParaRPr lang="en-US" sz="1600" dirty="0"/>
          </a:p>
          <a:p>
            <a:r>
              <a:rPr lang="en-US" b="1" dirty="0"/>
              <a:t>2.   Navigation bar</a:t>
            </a:r>
          </a:p>
          <a:p>
            <a:r>
              <a:rPr lang="en-US" dirty="0"/>
              <a:t>	</a:t>
            </a:r>
            <a:r>
              <a:rPr lang="en-US" sz="1600" dirty="0"/>
              <a:t>A fixed or scrollable menu to help users navigate between pages and sections.</a:t>
            </a:r>
          </a:p>
          <a:p>
            <a:endParaRPr lang="en-US" sz="1600" dirty="0"/>
          </a:p>
          <a:p>
            <a:r>
              <a:rPr lang="en-US" b="1" dirty="0"/>
              <a:t>3.   About Section</a:t>
            </a:r>
          </a:p>
          <a:p>
            <a:r>
              <a:rPr lang="en-US" dirty="0"/>
              <a:t>	</a:t>
            </a:r>
            <a:r>
              <a:rPr lang="en-US" sz="1600" dirty="0"/>
              <a:t>A section introducing the website owner, company, or purpose of the project.</a:t>
            </a:r>
          </a:p>
          <a:p>
            <a:endParaRPr lang="en-US" sz="1600" dirty="0"/>
          </a:p>
          <a:p>
            <a:pPr marL="342900" indent="-342900">
              <a:buAutoNum type="arabicPeriod" startAt="4"/>
            </a:pPr>
            <a:r>
              <a:rPr lang="en-US" b="1" dirty="0"/>
              <a:t>Project or services showcase</a:t>
            </a:r>
          </a:p>
          <a:p>
            <a:r>
              <a:rPr lang="en-US" dirty="0"/>
              <a:t>	</a:t>
            </a:r>
            <a:r>
              <a:rPr lang="en-US" sz="1600" dirty="0"/>
              <a:t>Displays a list or gallery of completed work, services offered, or products.</a:t>
            </a:r>
          </a:p>
          <a:p>
            <a:endParaRPr lang="en-US" sz="1600" dirty="0"/>
          </a:p>
          <a:p>
            <a:pPr marL="342900" indent="-342900">
              <a:buAutoNum type="arabicPeriod" startAt="5"/>
            </a:pPr>
            <a:r>
              <a:rPr lang="en-US" b="1" dirty="0"/>
              <a:t>Contact form</a:t>
            </a:r>
          </a:p>
          <a:p>
            <a:r>
              <a:rPr lang="en-US" dirty="0"/>
              <a:t>	</a:t>
            </a:r>
            <a:r>
              <a:rPr lang="en-US" sz="1600" dirty="0"/>
              <a:t>Allows users to send a message or inquiry directly from the website.</a:t>
            </a:r>
          </a:p>
          <a:p>
            <a:endParaRPr lang="en-US" sz="1600" dirty="0"/>
          </a:p>
          <a:p>
            <a:pPr marL="342900" indent="-342900">
              <a:buAutoNum type="arabicPeriod" startAt="6"/>
            </a:pPr>
            <a:r>
              <a:rPr lang="en-US" b="1" dirty="0"/>
              <a:t>Social Media Links</a:t>
            </a:r>
          </a:p>
          <a:p>
            <a:r>
              <a:rPr lang="en-US" dirty="0"/>
              <a:t>	</a:t>
            </a:r>
            <a:r>
              <a:rPr lang="en-US" sz="1600" dirty="0"/>
              <a:t>Clickable icons linking to social media profiles.</a:t>
            </a:r>
          </a:p>
          <a:p>
            <a:endParaRPr lang="en-US" sz="1600" dirty="0"/>
          </a:p>
          <a:p>
            <a:pPr marL="342900" indent="-342900">
              <a:buAutoNum type="arabicPeriod" startAt="7"/>
            </a:pPr>
            <a:r>
              <a:rPr lang="en-US" b="1" dirty="0"/>
              <a:t>Interactive Buttons and Links</a:t>
            </a:r>
          </a:p>
          <a:p>
            <a:r>
              <a:rPr lang="en-US" dirty="0"/>
              <a:t>	</a:t>
            </a:r>
            <a:r>
              <a:rPr lang="en-US" sz="1600" dirty="0"/>
              <a:t>Buttons that respond to user actions (hover effects, click events).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TotalTime>
  <Words>663</Words>
  <Application>Microsoft Office PowerPoint</Application>
  <PresentationFormat>Widescreen</PresentationFormat>
  <Paragraphs>98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INTERACTIVE 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aishwaryasenapati0@gmail.com</cp:lastModifiedBy>
  <cp:revision>26</cp:revision>
  <dcterms:created xsi:type="dcterms:W3CDTF">2024-03-29T15:07:22Z</dcterms:created>
  <dcterms:modified xsi:type="dcterms:W3CDTF">2025-09-11T11:42:53Z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