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15842-5819-E8D9-0E5F-AE19F9478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066293-842C-4360-EBE3-D4A94EBF7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2C5E2-C29A-43D4-A240-6F3CEA7AF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4DA1-FA2D-4AD7-BC68-12988CA8C99C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C6C32-D0C7-504A-19E6-B7ACF89F5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0A3A9-43AB-7DC7-0F37-ED8E40414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1BBD0-56C0-48DF-A5CB-70629E127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13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BE7BC-D998-C2FA-4DD9-028B15996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4645B6-EB94-0D17-673E-F7DFA0A78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B4021-ECFE-5A18-DE6A-CF4289908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4DA1-FA2D-4AD7-BC68-12988CA8C99C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4B0BD-3EA3-1284-AD13-08E777F41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75F77-2B03-2637-AD73-A5891EDAE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1BBD0-56C0-48DF-A5CB-70629E127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647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9DB6C6-A0DB-469E-8AAA-3D46A10FC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8826CE-F551-E7AF-CF72-E16CAE73C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17828-0647-56CC-AA9E-A1AAD1FF9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4DA1-FA2D-4AD7-BC68-12988CA8C99C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32E38-F5EF-C5DA-DB1D-1F32B9020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C0DEE-7FC4-1EEA-E3F7-090952ED3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1BBD0-56C0-48DF-A5CB-70629E127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765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97E12-AE13-2B6B-3D0A-7270966C7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55808-C391-8073-F096-12745F1DE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ABC28-775B-4DCE-C8C5-1B01C7FA6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4DA1-FA2D-4AD7-BC68-12988CA8C99C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CF916-FC29-B8F1-663E-6B3D8ED5D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84FE4-74AE-3D7C-6023-9D59918F7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1BBD0-56C0-48DF-A5CB-70629E127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49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89790-E087-8AF1-B861-0464BA55C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E8C66-1FEA-5A8C-7988-148CED052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3C060-C29A-EC46-21E1-342BF8618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4DA1-FA2D-4AD7-BC68-12988CA8C99C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A7B8D-E66A-46D3-8EDC-FD7A69660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55260-B301-4C8E-EE74-F1947E1FF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1BBD0-56C0-48DF-A5CB-70629E127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531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7341B-12A3-748F-566E-7A98BBF50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DBBE9-9124-7070-D56C-D854E6AB2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86573-FB7D-1DE4-FF45-908387C9B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1113B-7DEC-EDE7-C299-DF8B12B3F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4DA1-FA2D-4AD7-BC68-12988CA8C99C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B0858-A866-CA11-FE85-76498C94A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EF236-C1D5-28F0-2BDD-ADAE6A975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1BBD0-56C0-48DF-A5CB-70629E127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40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77726-F830-BF37-5DBB-5AECDDA95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FC83A-AAFE-A8FA-AC57-BCAF1A841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7F162-6603-D833-B8E4-DA4B6947D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8B2B3-C545-9C99-E5EE-7EF7D773BC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62EAD-8711-F2A2-630A-1BD5E19A7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F0D725-57AE-AB4C-1CBF-8FEBA3BF4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4DA1-FA2D-4AD7-BC68-12988CA8C99C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15A049-1466-EACF-190C-584001818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233883-B6A5-83A6-B708-F9DA1FC49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1BBD0-56C0-48DF-A5CB-70629E127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681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B1C24-3B43-73F5-3EE8-00ED024DE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758A64-B106-7DA8-DF44-BCA091B8C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4DA1-FA2D-4AD7-BC68-12988CA8C99C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95E91-0BFE-6F52-55EE-4B01E9BE4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B95D8B-E521-90B5-A272-22669BEA6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1BBD0-56C0-48DF-A5CB-70629E127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488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BDB756-7C48-23DC-134C-BA41DAEDF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4DA1-FA2D-4AD7-BC68-12988CA8C99C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52312E-B85B-C090-EAE9-D4BD7DF5E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B7F8F1-B4D6-DE30-85D1-B710BF2EC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1BBD0-56C0-48DF-A5CB-70629E127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536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71DCF-5A99-78C8-D30D-02802DA94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D757F-35FB-219B-130F-A64515D5D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1915A-9B93-E182-651D-15947EED0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7DF47-D2DB-5AB7-E897-865D8DE6E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4DA1-FA2D-4AD7-BC68-12988CA8C99C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0E3F8-783E-C837-BA11-175F4712A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50053-5B04-81EC-143B-26C8D3EBC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1BBD0-56C0-48DF-A5CB-70629E127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63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F00D-73B7-2339-9F6D-334B99691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86AB8A-2D1F-4741-64E2-18B7EC1E8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763728-37A7-0E7C-900D-D1CDF3D81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F0719-787A-F5F1-3DE1-70D613D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4DA1-FA2D-4AD7-BC68-12988CA8C99C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88DE3-A781-1ACF-456F-04F365732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75B09-6C3E-BBE1-C132-244F28E09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1BBD0-56C0-48DF-A5CB-70629E127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740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EC5E6B-836F-D121-3807-941C6F764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6F12F-75B2-51EB-8F85-94CEA56C9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397C3-413C-ED93-0C27-E1F0C6F33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14DA1-FA2D-4AD7-BC68-12988CA8C99C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74952-F2AA-33BA-F370-36BECEA2E0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93B87-5001-1DF5-D7FD-43353CE13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1BBD0-56C0-48DF-A5CB-70629E1274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367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6CC209-D1F4-F998-A875-C386F9C5958F}"/>
              </a:ext>
            </a:extLst>
          </p:cNvPr>
          <p:cNvSpPr/>
          <p:nvPr/>
        </p:nvSpPr>
        <p:spPr>
          <a:xfrm>
            <a:off x="280792" y="96251"/>
            <a:ext cx="11620902" cy="654999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3130B4-FA87-3A37-EC3C-F43576A915FB}"/>
              </a:ext>
            </a:extLst>
          </p:cNvPr>
          <p:cNvCxnSpPr>
            <a:cxnSpLocks/>
          </p:cNvCxnSpPr>
          <p:nvPr/>
        </p:nvCxnSpPr>
        <p:spPr>
          <a:xfrm>
            <a:off x="6147334" y="125127"/>
            <a:ext cx="0" cy="2693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AEF722-D73D-A898-9E55-C3630E67E532}"/>
              </a:ext>
            </a:extLst>
          </p:cNvPr>
          <p:cNvCxnSpPr>
            <a:cxnSpLocks/>
          </p:cNvCxnSpPr>
          <p:nvPr/>
        </p:nvCxnSpPr>
        <p:spPr>
          <a:xfrm>
            <a:off x="285549" y="3534877"/>
            <a:ext cx="49698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1B1A8B-B54D-3B9D-9204-308421A57C65}"/>
              </a:ext>
            </a:extLst>
          </p:cNvPr>
          <p:cNvCxnSpPr>
            <a:cxnSpLocks/>
            <a:stCxn id="4" idx="2"/>
          </p:cNvCxnSpPr>
          <p:nvPr/>
        </p:nvCxnSpPr>
        <p:spPr>
          <a:xfrm flipV="1">
            <a:off x="6091243" y="3852514"/>
            <a:ext cx="51334" cy="2793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C306FE6-E241-5294-67D4-10FB238B7059}"/>
              </a:ext>
            </a:extLst>
          </p:cNvPr>
          <p:cNvCxnSpPr>
            <a:cxnSpLocks/>
          </p:cNvCxnSpPr>
          <p:nvPr/>
        </p:nvCxnSpPr>
        <p:spPr>
          <a:xfrm>
            <a:off x="7161196" y="3491565"/>
            <a:ext cx="4745255" cy="43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B9A074F9-7B4C-75CA-E8FA-08B47AC6555F}"/>
              </a:ext>
            </a:extLst>
          </p:cNvPr>
          <p:cNvSpPr/>
          <p:nvPr/>
        </p:nvSpPr>
        <p:spPr>
          <a:xfrm>
            <a:off x="558265" y="279132"/>
            <a:ext cx="1636295" cy="9601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How to I buy this ?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379843C-9F41-DEB9-038F-21ED93569F72}"/>
              </a:ext>
            </a:extLst>
          </p:cNvPr>
          <p:cNvSpPr/>
          <p:nvPr/>
        </p:nvSpPr>
        <p:spPr>
          <a:xfrm>
            <a:off x="2770471" y="747593"/>
            <a:ext cx="1547635" cy="78445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ea typeface="Cascadia Code" panose="020B0609020000020004" pitchFamily="49" charset="0"/>
                <a:cs typeface="Cascadia Code" panose="020B0609020000020004" pitchFamily="49" charset="0"/>
              </a:rPr>
              <a:t>How to use?</a:t>
            </a:r>
            <a:endParaRPr lang="en-IN" b="1" dirty="0">
              <a:solidFill>
                <a:schemeClr val="tx1"/>
              </a:solidFill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917CFE2-0315-914F-FB3C-D8930D4C79D1}"/>
              </a:ext>
            </a:extLst>
          </p:cNvPr>
          <p:cNvSpPr/>
          <p:nvPr/>
        </p:nvSpPr>
        <p:spPr>
          <a:xfrm>
            <a:off x="518148" y="2017688"/>
            <a:ext cx="1716527" cy="9601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Do you have any special deals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9D53186-EC70-7F6C-AADB-F14D94755E81}"/>
              </a:ext>
            </a:extLst>
          </p:cNvPr>
          <p:cNvSpPr/>
          <p:nvPr/>
        </p:nvSpPr>
        <p:spPr>
          <a:xfrm>
            <a:off x="4273617" y="1135781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E557627-1901-902A-C63F-7A530AF2A4B9}"/>
              </a:ext>
            </a:extLst>
          </p:cNvPr>
          <p:cNvSpPr/>
          <p:nvPr/>
        </p:nvSpPr>
        <p:spPr>
          <a:xfrm>
            <a:off x="2407552" y="2089118"/>
            <a:ext cx="1716525" cy="12340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How much does this cost?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0733A3C-96DE-8F1F-2DEC-3B8F8EF2B778}"/>
              </a:ext>
            </a:extLst>
          </p:cNvPr>
          <p:cNvSpPr/>
          <p:nvPr/>
        </p:nvSpPr>
        <p:spPr>
          <a:xfrm>
            <a:off x="6785811" y="943276"/>
            <a:ext cx="1732546" cy="10443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How do I get started ?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FF62404-FD88-7138-CE35-AB443EFD1BB0}"/>
              </a:ext>
            </a:extLst>
          </p:cNvPr>
          <p:cNvSpPr/>
          <p:nvPr/>
        </p:nvSpPr>
        <p:spPr>
          <a:xfrm>
            <a:off x="9703869" y="574918"/>
            <a:ext cx="1815966" cy="1111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 wonder if their a better alternative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AB848AA-F4C6-DBD1-154D-F29DDC99ECEF}"/>
              </a:ext>
            </a:extLst>
          </p:cNvPr>
          <p:cNvSpPr/>
          <p:nvPr/>
        </p:nvSpPr>
        <p:spPr>
          <a:xfrm>
            <a:off x="8339482" y="2161306"/>
            <a:ext cx="1716523" cy="1234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Is there any customer support available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2595EC8-0427-612A-7323-CFB1F8E8B6D4}"/>
              </a:ext>
            </a:extLst>
          </p:cNvPr>
          <p:cNvSpPr txBox="1"/>
          <p:nvPr/>
        </p:nvSpPr>
        <p:spPr>
          <a:xfrm>
            <a:off x="2849078" y="119124"/>
            <a:ext cx="1537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SAYS</a:t>
            </a:r>
            <a:endParaRPr lang="en-IN" sz="2400" b="1" i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8155715-9C35-AAAD-5D2F-D6098A1962D1}"/>
              </a:ext>
            </a:extLst>
          </p:cNvPr>
          <p:cNvSpPr txBox="1"/>
          <p:nvPr/>
        </p:nvSpPr>
        <p:spPr>
          <a:xfrm>
            <a:off x="2837693" y="3601062"/>
            <a:ext cx="1239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DOSE</a:t>
            </a:r>
            <a:endParaRPr lang="en-IN" sz="2400" b="1" i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59E60B1-AE0C-16E0-BF8E-F502144D307C}"/>
              </a:ext>
            </a:extLst>
          </p:cNvPr>
          <p:cNvSpPr txBox="1"/>
          <p:nvPr/>
        </p:nvSpPr>
        <p:spPr>
          <a:xfrm>
            <a:off x="8339482" y="96251"/>
            <a:ext cx="2091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THINKS</a:t>
            </a:r>
            <a:endParaRPr lang="en-IN" sz="2400" b="1" i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5B2F502-64C2-4E43-5BC5-9642DCDAB79C}"/>
              </a:ext>
            </a:extLst>
          </p:cNvPr>
          <p:cNvSpPr txBox="1"/>
          <p:nvPr/>
        </p:nvSpPr>
        <p:spPr>
          <a:xfrm>
            <a:off x="8635310" y="3534877"/>
            <a:ext cx="1249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FEELS</a:t>
            </a:r>
            <a:endParaRPr lang="en-IN" sz="2400" b="1" i="1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2A0AD9E-820B-7FCE-434E-2B248AD4B50D}"/>
              </a:ext>
            </a:extLst>
          </p:cNvPr>
          <p:cNvSpPr/>
          <p:nvPr/>
        </p:nvSpPr>
        <p:spPr>
          <a:xfrm>
            <a:off x="481261" y="4148397"/>
            <a:ext cx="1994675" cy="7411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Walks away from product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0DD89D5-1C60-D3A3-A758-EB7193271E4F}"/>
              </a:ext>
            </a:extLst>
          </p:cNvPr>
          <p:cNvSpPr/>
          <p:nvPr/>
        </p:nvSpPr>
        <p:spPr>
          <a:xfrm>
            <a:off x="1246383" y="5184408"/>
            <a:ext cx="1790299" cy="10202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Purchase product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7657FBF-697D-284A-0B70-090452201161}"/>
              </a:ext>
            </a:extLst>
          </p:cNvPr>
          <p:cNvSpPr/>
          <p:nvPr/>
        </p:nvSpPr>
        <p:spPr>
          <a:xfrm>
            <a:off x="4143014" y="5306259"/>
            <a:ext cx="1642292" cy="109006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Check the website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FA8CAEF-5E12-AF5B-C3B4-7A20C2844050}"/>
              </a:ext>
            </a:extLst>
          </p:cNvPr>
          <p:cNvSpPr/>
          <p:nvPr/>
        </p:nvSpPr>
        <p:spPr>
          <a:xfrm>
            <a:off x="5166521" y="2847228"/>
            <a:ext cx="2127821" cy="1328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rgbClr val="FF0000"/>
                </a:solidFill>
              </a:rPr>
              <a:t>CUSTOMER CARE REGISTRY</a:t>
            </a:r>
            <a:endParaRPr lang="en-IN" sz="2000" b="1" i="1" dirty="0">
              <a:solidFill>
                <a:srgbClr val="FF0000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70E07A8-3A4B-1A5B-105B-38F17EBF5A74}"/>
              </a:ext>
            </a:extLst>
          </p:cNvPr>
          <p:cNvSpPr/>
          <p:nvPr/>
        </p:nvSpPr>
        <p:spPr>
          <a:xfrm>
            <a:off x="6976518" y="4260157"/>
            <a:ext cx="1811347" cy="7749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This was a great purchase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795A308-0CCE-6D5A-22A1-D1DE26453422}"/>
              </a:ext>
            </a:extLst>
          </p:cNvPr>
          <p:cNvSpPr/>
          <p:nvPr/>
        </p:nvSpPr>
        <p:spPr>
          <a:xfrm>
            <a:off x="9885145" y="4300624"/>
            <a:ext cx="1453415" cy="56975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Excited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365A56D-090D-B898-D4C7-CFE45131B21A}"/>
              </a:ext>
            </a:extLst>
          </p:cNvPr>
          <p:cNvSpPr/>
          <p:nvPr/>
        </p:nvSpPr>
        <p:spPr>
          <a:xfrm>
            <a:off x="7294343" y="5596557"/>
            <a:ext cx="1575336" cy="5931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Over whelmed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E05B2C9-D8AD-8C42-C4BC-B865E7378C26}"/>
              </a:ext>
            </a:extLst>
          </p:cNvPr>
          <p:cNvSpPr/>
          <p:nvPr/>
        </p:nvSpPr>
        <p:spPr>
          <a:xfrm>
            <a:off x="9658312" y="5261748"/>
            <a:ext cx="1642714" cy="11790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This was a waste of money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7AB1D55-09E2-25BD-A7AA-888F098F5B17}"/>
              </a:ext>
            </a:extLst>
          </p:cNvPr>
          <p:cNvSpPr/>
          <p:nvPr/>
        </p:nvSpPr>
        <p:spPr>
          <a:xfrm>
            <a:off x="4256778" y="1698856"/>
            <a:ext cx="1605008" cy="10539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What do you think?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BDB92E5-BC34-99F6-6798-319F5703910F}"/>
              </a:ext>
            </a:extLst>
          </p:cNvPr>
          <p:cNvSpPr/>
          <p:nvPr/>
        </p:nvSpPr>
        <p:spPr>
          <a:xfrm>
            <a:off x="3346552" y="4213112"/>
            <a:ext cx="1592925" cy="8948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More research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144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AKULA HARITHA</dc:creator>
  <cp:lastModifiedBy>AKULA HARITHA</cp:lastModifiedBy>
  <cp:revision>1</cp:revision>
  <dcterms:created xsi:type="dcterms:W3CDTF">2022-09-08T16:37:27Z</dcterms:created>
  <dcterms:modified xsi:type="dcterms:W3CDTF">2022-09-08T16:38:13Z</dcterms:modified>
</cp:coreProperties>
</file>