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E6E7E8"/>
    <a:srgbClr val="FAFAFA"/>
    <a:srgbClr val="EBEBEB"/>
    <a:srgbClr val="F9F9F9"/>
    <a:srgbClr val="022B41"/>
    <a:srgbClr val="002639"/>
    <a:srgbClr val="001C29"/>
    <a:srgbClr val="FF6327"/>
    <a:srgbClr val="01D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5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12/05/2022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5/12/2022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Movie Management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end to end case study of Movie Management System along with JWT authentication, Swagger and postman testing using ASP.NET Core Web API and SQL.</a:t>
            </a:r>
            <a:endParaRPr lang="en-US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b="1" dirty="0"/>
              <a:t>Az-900 Certification from Microsoft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this course and having Azure certification.</a:t>
            </a:r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354350" y="727871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56687" y="1306010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Vikrohli, Mumbai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118562" y="1552577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Aishwarya.mahanwar@capgemini.com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277334" y="1781176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+91 7057957259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A team player with good communication skill always ready to work for the enrichment of knowledge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  <a:endParaRPr lang="en-US" altLang="nl-NL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9840" y="640997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Civil Engineering : 2016 – 2019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000" dirty="0"/>
              <a:t>Dot Net</a:t>
            </a: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C#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Java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MYSQL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r>
              <a:rPr lang="en-IN" sz="1000" b="1" dirty="0">
                <a:solidFill>
                  <a:srgbClr val="0070AD"/>
                </a:solidFill>
              </a:rPr>
              <a:t>Backend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000" dirty="0"/>
              <a:t>REST-API</a:t>
            </a: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MSSQL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Github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Swagger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354350" y="347813"/>
            <a:ext cx="6174595" cy="306387"/>
          </a:xfrm>
        </p:spPr>
        <p:txBody>
          <a:bodyPr/>
          <a:lstStyle/>
          <a:p>
            <a:r>
              <a:rPr lang="en-IN" altLang="en-US" dirty="0"/>
              <a:t>Mahanwar Aishwarya</a:t>
            </a:r>
          </a:p>
        </p:txBody>
      </p:sp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IN" altLang="en-US" sz="1100" dirty="0"/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5" name="Picture Placeholder 4" descr="A person in a red shirt&#10;&#10;Description automatically generated with medium confidence">
            <a:extLst>
              <a:ext uri="{FF2B5EF4-FFF2-40B4-BE49-F238E27FC236}">
                <a16:creationId xmlns:a16="http://schemas.microsoft.com/office/drawing/2014/main" id="{5D185461-369F-48D2-85C7-C7BE1143661E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86" b="9286"/>
          <a:stretch>
            <a:fillRect/>
          </a:stretch>
        </p:blipFill>
        <p:spPr>
          <a:xfrm>
            <a:off x="261777" y="109994"/>
            <a:ext cx="1877607" cy="1879144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41003</TotalTime>
  <Words>156</Words>
  <Application>Microsoft Office PowerPoint</Application>
  <PresentationFormat>Widescreen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Mahanwar, Aishwarya</cp:lastModifiedBy>
  <cp:revision>126</cp:revision>
  <dcterms:created xsi:type="dcterms:W3CDTF">2017-12-08T05:27:40Z</dcterms:created>
  <dcterms:modified xsi:type="dcterms:W3CDTF">2022-05-12T08:23:00Z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