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213-E53C-42E9-99D5-830B499504C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34082F-089E-406C-8F98-8BC8C0C54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9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213-E53C-42E9-99D5-830B499504C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34082F-089E-406C-8F98-8BC8C0C54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08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213-E53C-42E9-99D5-830B499504C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34082F-089E-406C-8F98-8BC8C0C54B9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120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213-E53C-42E9-99D5-830B499504C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34082F-089E-406C-8F98-8BC8C0C54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593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213-E53C-42E9-99D5-830B499504C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34082F-089E-406C-8F98-8BC8C0C54B9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36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213-E53C-42E9-99D5-830B499504C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34082F-089E-406C-8F98-8BC8C0C54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01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213-E53C-42E9-99D5-830B499504C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082F-089E-406C-8F98-8BC8C0C54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982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213-E53C-42E9-99D5-830B499504C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082F-089E-406C-8F98-8BC8C0C54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1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213-E53C-42E9-99D5-830B499504C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082F-089E-406C-8F98-8BC8C0C54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1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213-E53C-42E9-99D5-830B499504C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34082F-089E-406C-8F98-8BC8C0C54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213-E53C-42E9-99D5-830B499504C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34082F-089E-406C-8F98-8BC8C0C54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78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213-E53C-42E9-99D5-830B499504C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34082F-089E-406C-8F98-8BC8C0C54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81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213-E53C-42E9-99D5-830B499504C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082F-089E-406C-8F98-8BC8C0C54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4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213-E53C-42E9-99D5-830B499504C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082F-089E-406C-8F98-8BC8C0C54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2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213-E53C-42E9-99D5-830B499504C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082F-089E-406C-8F98-8BC8C0C54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7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6213-E53C-42E9-99D5-830B499504C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34082F-089E-406C-8F98-8BC8C0C54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86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F6213-E53C-42E9-99D5-830B499504C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34082F-089E-406C-8F98-8BC8C0C54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50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160F-D310-43AD-E8A2-BBA7CDE4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69" y="1863977"/>
            <a:ext cx="7997856" cy="2262781"/>
          </a:xfrm>
        </p:spPr>
        <p:txBody>
          <a:bodyPr/>
          <a:lstStyle/>
          <a:p>
            <a:r>
              <a:rPr lang="en-US" dirty="0"/>
              <a:t>JDBC (Java Data Base Connectivity)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66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E84C-8D1A-3B3A-4B0E-3589D9F3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879491"/>
            <a:ext cx="8915399" cy="1364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the query and process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ADF7F-6DE4-3844-6281-182F0B6B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2639505"/>
            <a:ext cx="8915399" cy="2290714"/>
          </a:xfrm>
        </p:spPr>
        <p:txBody>
          <a:bodyPr>
            <a:normAutofit/>
          </a:bodyPr>
          <a:lstStyle/>
          <a:p>
            <a:pPr algn="just"/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stmt.executeQuery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"select * from emp"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pPr algn="just"/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rs.next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()){  </a:t>
            </a:r>
          </a:p>
          <a:p>
            <a:pPr algn="just"/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rs.getInt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 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rs.getString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1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70E3-2022-A8D6-A359-171BC3C8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86022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the connection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7272E-9F7E-2060-E736-22FD0B8F4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8895" y="3156842"/>
            <a:ext cx="8915399" cy="1555864"/>
          </a:xfrm>
        </p:spPr>
        <p:txBody>
          <a:bodyPr>
            <a:normAutofit/>
          </a:bodyPr>
          <a:lstStyle/>
          <a:p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con.close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0083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A4E-EDFF-6DC0-399E-EADB16B8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3323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FBDE0-6EC0-5A1F-438C-38124F22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41922"/>
            <a:ext cx="8915399" cy="35397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JDBC stands for Java Database Connectivity. JDBC is a Java API to connect and execute the query with the database.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standard library for Java programs to connect to a database and send it commands using SQL</a:t>
            </a:r>
            <a:endParaRPr lang="en-IN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includes a variety of interfaces to allow your application to read from and write to your database.</a:t>
            </a: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0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EF00-4EE0-875F-BB58-2621A82B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883" y="1102936"/>
            <a:ext cx="8915399" cy="9080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705A7-4EE3-9ED3-3FEA-F63204FD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4882" y="2243580"/>
            <a:ext cx="8915399" cy="337008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package -&gt; java.sql.*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-&gt;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connector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the Driver -&gt;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com.mysql.jdbc.Driver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the Connection -&gt; Connection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statement -&gt; Statement, Prepared Statement, Callable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Query and process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the Connection and Statement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2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A4E-EDFF-6DC0-399E-EADB16B8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923827"/>
            <a:ext cx="8915399" cy="13103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Package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FBDE0-6EC0-5A1F-438C-38124F22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054284"/>
            <a:ext cx="8915399" cy="1871220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Package–      </a:t>
            </a:r>
            <a:r>
              <a:rPr lang="en-IN" sz="2000" dirty="0" err="1"/>
              <a:t>java.sql</a:t>
            </a:r>
            <a:endParaRPr lang="en-IN"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 dirty="0"/>
              <a:t>Import java.sql.*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IN" sz="2000" dirty="0"/>
              <a:t>Download </a:t>
            </a:r>
            <a:r>
              <a:rPr lang="en-IN" sz="2000" dirty="0" err="1"/>
              <a:t>mysql</a:t>
            </a:r>
            <a:r>
              <a:rPr lang="en-IN" sz="2000" dirty="0"/>
              <a:t> connector jar from Maven repository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IN" sz="2000" dirty="0"/>
              <a:t>Import the jar file in eclipse.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146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A4E-EDFF-6DC0-399E-EADB16B8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64340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and Registering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FBDE0-6EC0-5A1F-438C-38124F22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498103"/>
            <a:ext cx="8915399" cy="3299382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import </a:t>
            </a:r>
            <a:r>
              <a:rPr lang="en-IN" sz="2000" dirty="0" err="1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java.sql</a:t>
            </a:r>
            <a:endParaRPr lang="en-IN" sz="2000" dirty="0"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public class </a:t>
            </a:r>
            <a:r>
              <a:rPr lang="en-IN" sz="2000" dirty="0" err="1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Jdbc</a:t>
            </a:r>
            <a:r>
              <a:rPr lang="en-IN" sz="20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{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Public static void main (String[] </a:t>
            </a:r>
            <a:r>
              <a:rPr lang="en-IN" sz="2000" dirty="0" err="1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args</a:t>
            </a:r>
            <a:r>
              <a:rPr lang="en-IN" sz="20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) throws exception{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 dirty="0" err="1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class.forname</a:t>
            </a:r>
            <a:r>
              <a:rPr lang="en-IN" sz="20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(“</a:t>
            </a:r>
            <a:r>
              <a:rPr lang="en-IN" sz="2000" dirty="0" err="1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com.mysql.jdbc.Driver</a:t>
            </a:r>
            <a:r>
              <a:rPr lang="en-IN" sz="20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”)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}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}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1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A4E-EDFF-6DC0-399E-EADB16B8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36060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the Connection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FBDE0-6EC0-5A1F-438C-38124F22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413262"/>
            <a:ext cx="8915399" cy="3384223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The interface </a:t>
            </a:r>
            <a:r>
              <a:rPr lang="en-US" sz="2000" b="1" dirty="0"/>
              <a:t>Connection</a:t>
            </a:r>
            <a:r>
              <a:rPr lang="en-US" sz="2000" dirty="0"/>
              <a:t> is instantiated</a:t>
            </a:r>
          </a:p>
          <a:p>
            <a:pPr algn="l"/>
            <a:r>
              <a:rPr lang="en-US" sz="2000" dirty="0"/>
              <a:t>Syntax:</a:t>
            </a:r>
          </a:p>
          <a:p>
            <a:pPr algn="l"/>
            <a:r>
              <a:rPr lang="en-US" sz="2000" dirty="0"/>
              <a:t>Connection </a:t>
            </a:r>
            <a:r>
              <a:rPr lang="en-US" sz="2000" dirty="0" err="1"/>
              <a:t>Object_name</a:t>
            </a:r>
            <a:r>
              <a:rPr lang="en-US" sz="2000" dirty="0"/>
              <a:t> = </a:t>
            </a:r>
            <a:r>
              <a:rPr lang="en-US" sz="2000" dirty="0" err="1"/>
              <a:t>DriverManager</a:t>
            </a:r>
            <a:r>
              <a:rPr lang="en-US" sz="2000" dirty="0"/>
              <a:t> . </a:t>
            </a:r>
            <a:r>
              <a:rPr lang="en-US" sz="2000" dirty="0" err="1"/>
              <a:t>getConnection</a:t>
            </a:r>
            <a:r>
              <a:rPr lang="en-US" sz="2000" dirty="0"/>
              <a:t>(“URL”, “Username”, ”Password”);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Since we can’t get the object of any interface directly </a:t>
            </a:r>
            <a:r>
              <a:rPr lang="en-US" sz="2000" b="1" dirty="0" err="1"/>
              <a:t>getConnection</a:t>
            </a:r>
            <a:r>
              <a:rPr lang="en-US" sz="2000" b="1" dirty="0"/>
              <a:t>() </a:t>
            </a:r>
            <a:r>
              <a:rPr lang="en-US" sz="2000" dirty="0"/>
              <a:t>method is used which returns the object of Connection.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We need to enter a specific URL to connect to the respective database.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dirty="0" err="1"/>
              <a:t>getConnection</a:t>
            </a:r>
            <a:r>
              <a:rPr lang="en-US" sz="2000" b="1" dirty="0"/>
              <a:t>() </a:t>
            </a:r>
            <a:r>
              <a:rPr lang="en-US" sz="2000" dirty="0"/>
              <a:t>is a static method of </a:t>
            </a:r>
            <a:r>
              <a:rPr lang="en-US" sz="2000" dirty="0" err="1"/>
              <a:t>DriverManager</a:t>
            </a:r>
            <a:r>
              <a:rPr lang="en-US" sz="2000" dirty="0"/>
              <a:t> Class</a:t>
            </a:r>
          </a:p>
          <a:p>
            <a:pPr algn="l"/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93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A4E-EDFF-6DC0-399E-EADB16B8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39830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FBDE0-6EC0-5A1F-438C-38124F22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394408"/>
            <a:ext cx="8915399" cy="41006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String URL= “</a:t>
            </a:r>
            <a:r>
              <a:rPr lang="en-US" sz="2000" dirty="0" err="1"/>
              <a:t>jdbc:mysql</a:t>
            </a:r>
            <a:r>
              <a:rPr lang="en-US" sz="2000" dirty="0"/>
              <a:t>://localhost:3306/student”;</a:t>
            </a:r>
          </a:p>
          <a:p>
            <a:pPr marL="0" indent="0">
              <a:buNone/>
            </a:pPr>
            <a:r>
              <a:rPr lang="en-US" sz="2000" dirty="0"/>
              <a:t>String Username= “root”;</a:t>
            </a:r>
          </a:p>
          <a:p>
            <a:pPr marL="0" indent="0">
              <a:buNone/>
            </a:pPr>
            <a:r>
              <a:rPr lang="en-US" sz="2000" dirty="0"/>
              <a:t>String Pass= ““;</a:t>
            </a:r>
          </a:p>
          <a:p>
            <a:pPr marL="0" indent="0">
              <a:buNone/>
            </a:pPr>
            <a:r>
              <a:rPr lang="en-US" sz="2000" dirty="0"/>
              <a:t>Connection con= </a:t>
            </a:r>
            <a:r>
              <a:rPr lang="en-US" sz="2000" dirty="0" err="1"/>
              <a:t>DriveManager</a:t>
            </a:r>
            <a:r>
              <a:rPr lang="en-US" sz="2000" dirty="0"/>
              <a:t>. </a:t>
            </a:r>
            <a:r>
              <a:rPr lang="en-US" sz="2000" dirty="0" err="1"/>
              <a:t>getConnection</a:t>
            </a:r>
            <a:r>
              <a:rPr lang="en-US" sz="2000" dirty="0"/>
              <a:t>(URL, Username, Pass);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Or</a:t>
            </a:r>
          </a:p>
          <a:p>
            <a:pPr marL="0" indent="0">
              <a:buNone/>
            </a:pPr>
            <a:r>
              <a:rPr lang="en-US" sz="2000" dirty="0"/>
              <a:t>Connection con= </a:t>
            </a:r>
            <a:r>
              <a:rPr lang="en-US" sz="2000" dirty="0" err="1"/>
              <a:t>DriveManager</a:t>
            </a:r>
            <a:r>
              <a:rPr lang="en-US" sz="2000" dirty="0"/>
              <a:t>. </a:t>
            </a:r>
            <a:r>
              <a:rPr lang="en-US" sz="2000" dirty="0" err="1"/>
              <a:t>getConnection</a:t>
            </a:r>
            <a:r>
              <a:rPr lang="en-US" sz="2000" dirty="0"/>
              <a:t>(“</a:t>
            </a:r>
            <a:r>
              <a:rPr lang="en-US" sz="2000" dirty="0" err="1"/>
              <a:t>jdbc:mysql</a:t>
            </a:r>
            <a:r>
              <a:rPr lang="en-US" sz="2000" dirty="0"/>
              <a:t>://localhost:3306/student”, “root”, “”);</a:t>
            </a:r>
          </a:p>
          <a:p>
            <a:pPr marL="0" indent="0">
              <a:buNone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2937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A4E-EDFF-6DC0-399E-EADB16B8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40773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FBDE0-6EC0-5A1F-438C-38124F22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498102"/>
            <a:ext cx="8915399" cy="3996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is used.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Object_of_connection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CreateStatement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CreateStatement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returns the object of the Statement Interface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con.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CreateStatement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2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A4E-EDFF-6DC0-399E-EADB16B8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78556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FBDE0-6EC0-5A1F-438C-38124F22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328421"/>
            <a:ext cx="8915399" cy="3996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Statement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Prepared statements in the case of predefined queries.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query= “insert into student values(?,?)”;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con.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prepareStatement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(query);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Callable Statement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CallableStatement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con.prepareCall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(“{call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(?,?)}”);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207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94</TotalTime>
  <Words>462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inter-regular</vt:lpstr>
      <vt:lpstr>Times New Roman</vt:lpstr>
      <vt:lpstr>Wingdings</vt:lpstr>
      <vt:lpstr>Wingdings 3</vt:lpstr>
      <vt:lpstr>Wisp</vt:lpstr>
      <vt:lpstr>JDBC (Java Data Base Connectivity)</vt:lpstr>
      <vt:lpstr>Overview</vt:lpstr>
      <vt:lpstr>Steps</vt:lpstr>
      <vt:lpstr>Importing Package</vt:lpstr>
      <vt:lpstr>Loading and Registering</vt:lpstr>
      <vt:lpstr>Establishing the Connection</vt:lpstr>
      <vt:lpstr>Example</vt:lpstr>
      <vt:lpstr>Creating the Statement</vt:lpstr>
      <vt:lpstr>Creating the Statement</vt:lpstr>
      <vt:lpstr>Executing the query and process results</vt:lpstr>
      <vt:lpstr>Close the 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(Java Data Base Connectivity)</dc:title>
  <dc:creator>Aishu __ Killerfrost</dc:creator>
  <cp:lastModifiedBy>Aishu __ Killerfrost</cp:lastModifiedBy>
  <cp:revision>23</cp:revision>
  <dcterms:created xsi:type="dcterms:W3CDTF">2022-06-07T04:13:01Z</dcterms:created>
  <dcterms:modified xsi:type="dcterms:W3CDTF">2022-06-07T06:01:27Z</dcterms:modified>
</cp:coreProperties>
</file>