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9"/>
  </p:notesMasterIdLst>
  <p:sldIdLst>
    <p:sldId id="256" r:id="rId2"/>
    <p:sldId id="263" r:id="rId3"/>
    <p:sldId id="259" r:id="rId4"/>
    <p:sldId id="260" r:id="rId5"/>
    <p:sldId id="261" r:id="rId6"/>
    <p:sldId id="262"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ishu __" initials="A_" lastIdx="1" clrIdx="0">
    <p:extLst>
      <p:ext uri="{19B8F6BF-5375-455C-9EA6-DF929625EA0E}">
        <p15:presenceInfo xmlns:p15="http://schemas.microsoft.com/office/powerpoint/2012/main" userId="81a73277cf6615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94660"/>
  </p:normalViewPr>
  <p:slideViewPr>
    <p:cSldViewPr snapToGrid="0">
      <p:cViewPr varScale="1">
        <p:scale>
          <a:sx n="82" d="100"/>
          <a:sy n="82" d="100"/>
        </p:scale>
        <p:origin x="9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A6E339-6B19-43C2-B0C4-DB94F3D8896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28F21AF-1886-4ABF-AFD0-E5169703583C}">
      <dgm:prSet custT="1"/>
      <dgm:spPr/>
      <dgm:t>
        <a:bodyPr/>
        <a:lstStyle/>
        <a:p>
          <a:r>
            <a:rPr lang="en-US" sz="2800" dirty="0"/>
            <a:t>Diagnosis Based on Symptoms</a:t>
          </a:r>
        </a:p>
      </dgm:t>
    </dgm:pt>
    <dgm:pt modelId="{8B75387F-F1ED-4A19-920E-6990274C310E}" type="parTrans" cxnId="{67C3DD14-A793-4797-B798-578FCFC851C7}">
      <dgm:prSet/>
      <dgm:spPr/>
      <dgm:t>
        <a:bodyPr/>
        <a:lstStyle/>
        <a:p>
          <a:endParaRPr lang="en-US"/>
        </a:p>
      </dgm:t>
    </dgm:pt>
    <dgm:pt modelId="{7BD5A626-95F2-4112-A168-1A45CCDBBE13}" type="sibTrans" cxnId="{67C3DD14-A793-4797-B798-578FCFC851C7}">
      <dgm:prSet/>
      <dgm:spPr/>
      <dgm:t>
        <a:bodyPr/>
        <a:lstStyle/>
        <a:p>
          <a:endParaRPr lang="en-US"/>
        </a:p>
      </dgm:t>
    </dgm:pt>
    <dgm:pt modelId="{FD66F3ED-7629-4ABA-84D6-6AB5845FDC4E}">
      <dgm:prSet custT="1"/>
      <dgm:spPr/>
      <dgm:t>
        <a:bodyPr/>
        <a:lstStyle/>
        <a:p>
          <a:endParaRPr lang="en-US" sz="2800" dirty="0"/>
        </a:p>
      </dgm:t>
    </dgm:pt>
    <dgm:pt modelId="{8ADF4621-7643-4424-93E0-CB08CC37C317}" type="parTrans" cxnId="{70947A69-C0DA-41DC-B147-22F7972032AF}">
      <dgm:prSet/>
      <dgm:spPr/>
      <dgm:t>
        <a:bodyPr/>
        <a:lstStyle/>
        <a:p>
          <a:endParaRPr lang="en-US"/>
        </a:p>
      </dgm:t>
    </dgm:pt>
    <dgm:pt modelId="{421CDEE9-93D0-4999-87D1-A147175FCF5D}" type="sibTrans" cxnId="{70947A69-C0DA-41DC-B147-22F7972032AF}">
      <dgm:prSet/>
      <dgm:spPr/>
      <dgm:t>
        <a:bodyPr/>
        <a:lstStyle/>
        <a:p>
          <a:endParaRPr lang="en-US"/>
        </a:p>
      </dgm:t>
    </dgm:pt>
    <dgm:pt modelId="{FAFA2C3A-5DA3-4B1C-A59A-58A040EE25F8}">
      <dgm:prSet custT="1"/>
      <dgm:spPr/>
      <dgm:t>
        <a:bodyPr/>
        <a:lstStyle/>
        <a:p>
          <a:r>
            <a:rPr lang="en-US" sz="2800" dirty="0"/>
            <a:t>Schedule Appointments</a:t>
          </a:r>
        </a:p>
      </dgm:t>
    </dgm:pt>
    <dgm:pt modelId="{9D4D5897-1969-436B-BC3E-D28004BD340E}" type="parTrans" cxnId="{1D3F8DC3-A5CC-4BDB-8D1C-0092CB2C6CEA}">
      <dgm:prSet/>
      <dgm:spPr/>
      <dgm:t>
        <a:bodyPr/>
        <a:lstStyle/>
        <a:p>
          <a:endParaRPr lang="en-IN"/>
        </a:p>
      </dgm:t>
    </dgm:pt>
    <dgm:pt modelId="{4E913E97-33D0-4238-888C-7997B00357AA}" type="sibTrans" cxnId="{1D3F8DC3-A5CC-4BDB-8D1C-0092CB2C6CEA}">
      <dgm:prSet/>
      <dgm:spPr/>
      <dgm:t>
        <a:bodyPr/>
        <a:lstStyle/>
        <a:p>
          <a:endParaRPr lang="en-IN"/>
        </a:p>
      </dgm:t>
    </dgm:pt>
    <dgm:pt modelId="{999BBA3F-EBB0-4156-A75C-2821E777CDBB}" type="pres">
      <dgm:prSet presAssocID="{80A6E339-6B19-43C2-B0C4-DB94F3D88966}" presName="vert0" presStyleCnt="0">
        <dgm:presLayoutVars>
          <dgm:dir/>
          <dgm:animOne val="branch"/>
          <dgm:animLvl val="lvl"/>
        </dgm:presLayoutVars>
      </dgm:prSet>
      <dgm:spPr/>
    </dgm:pt>
    <dgm:pt modelId="{68203114-210A-4174-A423-FF5B7FA5A4CC}" type="pres">
      <dgm:prSet presAssocID="{828F21AF-1886-4ABF-AFD0-E5169703583C}" presName="thickLine" presStyleLbl="alignNode1" presStyleIdx="0" presStyleCnt="3"/>
      <dgm:spPr/>
    </dgm:pt>
    <dgm:pt modelId="{76BDFF40-C2D7-4630-9DDE-1429F8CC44C7}" type="pres">
      <dgm:prSet presAssocID="{828F21AF-1886-4ABF-AFD0-E5169703583C}" presName="horz1" presStyleCnt="0"/>
      <dgm:spPr/>
    </dgm:pt>
    <dgm:pt modelId="{152FDA5E-264C-46F1-B0E6-7C054B2EA23C}" type="pres">
      <dgm:prSet presAssocID="{828F21AF-1886-4ABF-AFD0-E5169703583C}" presName="tx1" presStyleLbl="revTx" presStyleIdx="0" presStyleCnt="3"/>
      <dgm:spPr/>
    </dgm:pt>
    <dgm:pt modelId="{8815FD7A-EA64-4193-9EEB-9E15A67F8E9E}" type="pres">
      <dgm:prSet presAssocID="{828F21AF-1886-4ABF-AFD0-E5169703583C}" presName="vert1" presStyleCnt="0"/>
      <dgm:spPr/>
    </dgm:pt>
    <dgm:pt modelId="{A15684F4-A4C9-4CA9-A9ED-E946AC4F5049}" type="pres">
      <dgm:prSet presAssocID="{FAFA2C3A-5DA3-4B1C-A59A-58A040EE25F8}" presName="thickLine" presStyleLbl="alignNode1" presStyleIdx="1" presStyleCnt="3"/>
      <dgm:spPr/>
    </dgm:pt>
    <dgm:pt modelId="{E73B251C-8FDE-4B89-8B90-3B1F01854735}" type="pres">
      <dgm:prSet presAssocID="{FAFA2C3A-5DA3-4B1C-A59A-58A040EE25F8}" presName="horz1" presStyleCnt="0"/>
      <dgm:spPr/>
    </dgm:pt>
    <dgm:pt modelId="{F97EC825-3361-488E-AB98-7135513A9C49}" type="pres">
      <dgm:prSet presAssocID="{FAFA2C3A-5DA3-4B1C-A59A-58A040EE25F8}" presName="tx1" presStyleLbl="revTx" presStyleIdx="1" presStyleCnt="3"/>
      <dgm:spPr/>
    </dgm:pt>
    <dgm:pt modelId="{A4E90905-B5E9-4E71-9F6B-771D5EAEADF0}" type="pres">
      <dgm:prSet presAssocID="{FAFA2C3A-5DA3-4B1C-A59A-58A040EE25F8}" presName="vert1" presStyleCnt="0"/>
      <dgm:spPr/>
    </dgm:pt>
    <dgm:pt modelId="{0B1E1C61-7BDC-4D07-9394-94978A0506A1}" type="pres">
      <dgm:prSet presAssocID="{FD66F3ED-7629-4ABA-84D6-6AB5845FDC4E}" presName="thickLine" presStyleLbl="alignNode1" presStyleIdx="2" presStyleCnt="3"/>
      <dgm:spPr/>
    </dgm:pt>
    <dgm:pt modelId="{49FBC4AB-DD39-4E43-98DB-8D098671DA15}" type="pres">
      <dgm:prSet presAssocID="{FD66F3ED-7629-4ABA-84D6-6AB5845FDC4E}" presName="horz1" presStyleCnt="0"/>
      <dgm:spPr/>
    </dgm:pt>
    <dgm:pt modelId="{6E39F7C1-8B9E-44B5-A315-2F8F9D8978D9}" type="pres">
      <dgm:prSet presAssocID="{FD66F3ED-7629-4ABA-84D6-6AB5845FDC4E}" presName="tx1" presStyleLbl="revTx" presStyleIdx="2" presStyleCnt="3" custFlipVert="1" custScaleY="102366"/>
      <dgm:spPr/>
    </dgm:pt>
    <dgm:pt modelId="{C0D2AB93-33C6-474B-A067-BBA92FE32F1A}" type="pres">
      <dgm:prSet presAssocID="{FD66F3ED-7629-4ABA-84D6-6AB5845FDC4E}" presName="vert1" presStyleCnt="0"/>
      <dgm:spPr/>
    </dgm:pt>
  </dgm:ptLst>
  <dgm:cxnLst>
    <dgm:cxn modelId="{67C3DD14-A793-4797-B798-578FCFC851C7}" srcId="{80A6E339-6B19-43C2-B0C4-DB94F3D88966}" destId="{828F21AF-1886-4ABF-AFD0-E5169703583C}" srcOrd="0" destOrd="0" parTransId="{8B75387F-F1ED-4A19-920E-6990274C310E}" sibTransId="{7BD5A626-95F2-4112-A168-1A45CCDBBE13}"/>
    <dgm:cxn modelId="{8FC5BC1B-CE3E-477D-9AAF-C096E30A9FBB}" type="presOf" srcId="{FD66F3ED-7629-4ABA-84D6-6AB5845FDC4E}" destId="{6E39F7C1-8B9E-44B5-A315-2F8F9D8978D9}" srcOrd="0" destOrd="0" presId="urn:microsoft.com/office/officeart/2008/layout/LinedList"/>
    <dgm:cxn modelId="{70947A69-C0DA-41DC-B147-22F7972032AF}" srcId="{80A6E339-6B19-43C2-B0C4-DB94F3D88966}" destId="{FD66F3ED-7629-4ABA-84D6-6AB5845FDC4E}" srcOrd="2" destOrd="0" parTransId="{8ADF4621-7643-4424-93E0-CB08CC37C317}" sibTransId="{421CDEE9-93D0-4999-87D1-A147175FCF5D}"/>
    <dgm:cxn modelId="{116EB769-0D42-4B3C-9B18-4DCD93AA907A}" type="presOf" srcId="{828F21AF-1886-4ABF-AFD0-E5169703583C}" destId="{152FDA5E-264C-46F1-B0E6-7C054B2EA23C}" srcOrd="0" destOrd="0" presId="urn:microsoft.com/office/officeart/2008/layout/LinedList"/>
    <dgm:cxn modelId="{89DE0E9F-8D4A-4E50-AA92-46C8C0D0C16D}" type="presOf" srcId="{80A6E339-6B19-43C2-B0C4-DB94F3D88966}" destId="{999BBA3F-EBB0-4156-A75C-2821E777CDBB}" srcOrd="0" destOrd="0" presId="urn:microsoft.com/office/officeart/2008/layout/LinedList"/>
    <dgm:cxn modelId="{F8F7A7B1-D8D5-4515-8647-AC4DE237832D}" type="presOf" srcId="{FAFA2C3A-5DA3-4B1C-A59A-58A040EE25F8}" destId="{F97EC825-3361-488E-AB98-7135513A9C49}" srcOrd="0" destOrd="0" presId="urn:microsoft.com/office/officeart/2008/layout/LinedList"/>
    <dgm:cxn modelId="{1D3F8DC3-A5CC-4BDB-8D1C-0092CB2C6CEA}" srcId="{80A6E339-6B19-43C2-B0C4-DB94F3D88966}" destId="{FAFA2C3A-5DA3-4B1C-A59A-58A040EE25F8}" srcOrd="1" destOrd="0" parTransId="{9D4D5897-1969-436B-BC3E-D28004BD340E}" sibTransId="{4E913E97-33D0-4238-888C-7997B00357AA}"/>
    <dgm:cxn modelId="{3142E78C-439D-49EE-9123-F69ED158A89A}" type="presParOf" srcId="{999BBA3F-EBB0-4156-A75C-2821E777CDBB}" destId="{68203114-210A-4174-A423-FF5B7FA5A4CC}" srcOrd="0" destOrd="0" presId="urn:microsoft.com/office/officeart/2008/layout/LinedList"/>
    <dgm:cxn modelId="{C0DE0526-524E-4C7A-8BEA-447DC5EDB9C6}" type="presParOf" srcId="{999BBA3F-EBB0-4156-A75C-2821E777CDBB}" destId="{76BDFF40-C2D7-4630-9DDE-1429F8CC44C7}" srcOrd="1" destOrd="0" presId="urn:microsoft.com/office/officeart/2008/layout/LinedList"/>
    <dgm:cxn modelId="{F693B1DB-B1D6-46C6-9AA1-0A93F4CAFDB8}" type="presParOf" srcId="{76BDFF40-C2D7-4630-9DDE-1429F8CC44C7}" destId="{152FDA5E-264C-46F1-B0E6-7C054B2EA23C}" srcOrd="0" destOrd="0" presId="urn:microsoft.com/office/officeart/2008/layout/LinedList"/>
    <dgm:cxn modelId="{1C796513-257E-4E99-87A4-A850533F6311}" type="presParOf" srcId="{76BDFF40-C2D7-4630-9DDE-1429F8CC44C7}" destId="{8815FD7A-EA64-4193-9EEB-9E15A67F8E9E}" srcOrd="1" destOrd="0" presId="urn:microsoft.com/office/officeart/2008/layout/LinedList"/>
    <dgm:cxn modelId="{1112257A-3137-4557-B74D-78CA43E11E76}" type="presParOf" srcId="{999BBA3F-EBB0-4156-A75C-2821E777CDBB}" destId="{A15684F4-A4C9-4CA9-A9ED-E946AC4F5049}" srcOrd="2" destOrd="0" presId="urn:microsoft.com/office/officeart/2008/layout/LinedList"/>
    <dgm:cxn modelId="{514C2883-4493-48B7-8FA8-FAB8176BFD03}" type="presParOf" srcId="{999BBA3F-EBB0-4156-A75C-2821E777CDBB}" destId="{E73B251C-8FDE-4B89-8B90-3B1F01854735}" srcOrd="3" destOrd="0" presId="urn:microsoft.com/office/officeart/2008/layout/LinedList"/>
    <dgm:cxn modelId="{8A9260AF-C5C5-4088-B8C5-FE3132A90E24}" type="presParOf" srcId="{E73B251C-8FDE-4B89-8B90-3B1F01854735}" destId="{F97EC825-3361-488E-AB98-7135513A9C49}" srcOrd="0" destOrd="0" presId="urn:microsoft.com/office/officeart/2008/layout/LinedList"/>
    <dgm:cxn modelId="{A9E65DE9-0A2D-46E5-96F4-78BBB4780AC1}" type="presParOf" srcId="{E73B251C-8FDE-4B89-8B90-3B1F01854735}" destId="{A4E90905-B5E9-4E71-9F6B-771D5EAEADF0}" srcOrd="1" destOrd="0" presId="urn:microsoft.com/office/officeart/2008/layout/LinedList"/>
    <dgm:cxn modelId="{A84FD14A-388F-4648-A496-8867321129D3}" type="presParOf" srcId="{999BBA3F-EBB0-4156-A75C-2821E777CDBB}" destId="{0B1E1C61-7BDC-4D07-9394-94978A0506A1}" srcOrd="4" destOrd="0" presId="urn:microsoft.com/office/officeart/2008/layout/LinedList"/>
    <dgm:cxn modelId="{184CC3E5-B299-466E-AB3F-0DE1DC5BA93D}" type="presParOf" srcId="{999BBA3F-EBB0-4156-A75C-2821E777CDBB}" destId="{49FBC4AB-DD39-4E43-98DB-8D098671DA15}" srcOrd="5" destOrd="0" presId="urn:microsoft.com/office/officeart/2008/layout/LinedList"/>
    <dgm:cxn modelId="{45BAAEE3-F3DF-4DF1-BB91-7FDD6480FC0E}" type="presParOf" srcId="{49FBC4AB-DD39-4E43-98DB-8D098671DA15}" destId="{6E39F7C1-8B9E-44B5-A315-2F8F9D8978D9}" srcOrd="0" destOrd="0" presId="urn:microsoft.com/office/officeart/2008/layout/LinedList"/>
    <dgm:cxn modelId="{CAD838B7-673A-4DF3-BDE8-00BB7174CBCD}" type="presParOf" srcId="{49FBC4AB-DD39-4E43-98DB-8D098671DA15}" destId="{C0D2AB93-33C6-474B-A067-BBA92FE32F1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5E03BE-9DF2-4F7F-81A3-37A6D35B14F7}"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n-US"/>
        </a:p>
      </dgm:t>
    </dgm:pt>
    <dgm:pt modelId="{BD30CDFF-A852-4DFC-ACE1-A7639C1E60E5}">
      <dgm:prSet/>
      <dgm:spPr/>
      <dgm:t>
        <a:bodyPr/>
        <a:lstStyle/>
        <a:p>
          <a:r>
            <a:rPr lang="en-US" dirty="0"/>
            <a:t>Visual Studio Code</a:t>
          </a:r>
        </a:p>
      </dgm:t>
    </dgm:pt>
    <dgm:pt modelId="{2163AC79-71E5-4E6F-A7A7-161FFE74C264}" type="parTrans" cxnId="{2331EDA0-164E-4675-9D65-0E5CACD26670}">
      <dgm:prSet/>
      <dgm:spPr/>
      <dgm:t>
        <a:bodyPr/>
        <a:lstStyle/>
        <a:p>
          <a:endParaRPr lang="en-US"/>
        </a:p>
      </dgm:t>
    </dgm:pt>
    <dgm:pt modelId="{C96CEA46-F6F8-4435-A221-157C8B16CB6A}" type="sibTrans" cxnId="{2331EDA0-164E-4675-9D65-0E5CACD26670}">
      <dgm:prSet/>
      <dgm:spPr/>
      <dgm:t>
        <a:bodyPr/>
        <a:lstStyle/>
        <a:p>
          <a:endParaRPr lang="en-US"/>
        </a:p>
      </dgm:t>
    </dgm:pt>
    <dgm:pt modelId="{02AF5CC5-9A58-4FA0-A953-C1930EFCFA48}">
      <dgm:prSet/>
      <dgm:spPr/>
      <dgm:t>
        <a:bodyPr/>
        <a:lstStyle/>
        <a:p>
          <a:r>
            <a:rPr lang="en-IN"/>
            <a:t>HTML</a:t>
          </a:r>
          <a:endParaRPr lang="en-US"/>
        </a:p>
      </dgm:t>
    </dgm:pt>
    <dgm:pt modelId="{64F7BD32-4CF8-4AF5-BAA5-61C92B390436}" type="parTrans" cxnId="{33D30208-9892-486C-BCB0-204D8CF715BE}">
      <dgm:prSet/>
      <dgm:spPr/>
      <dgm:t>
        <a:bodyPr/>
        <a:lstStyle/>
        <a:p>
          <a:endParaRPr lang="en-US"/>
        </a:p>
      </dgm:t>
    </dgm:pt>
    <dgm:pt modelId="{CE26173C-8219-4FBF-9DCC-218C81A31B24}" type="sibTrans" cxnId="{33D30208-9892-486C-BCB0-204D8CF715BE}">
      <dgm:prSet/>
      <dgm:spPr/>
      <dgm:t>
        <a:bodyPr/>
        <a:lstStyle/>
        <a:p>
          <a:endParaRPr lang="en-US"/>
        </a:p>
      </dgm:t>
    </dgm:pt>
    <dgm:pt modelId="{2E8955AA-F5BE-44C5-AE35-712DFEDB770A}">
      <dgm:prSet/>
      <dgm:spPr/>
      <dgm:t>
        <a:bodyPr/>
        <a:lstStyle/>
        <a:p>
          <a:r>
            <a:rPr lang="en-IN" dirty="0"/>
            <a:t>CSS</a:t>
          </a:r>
          <a:endParaRPr lang="en-US" dirty="0"/>
        </a:p>
      </dgm:t>
    </dgm:pt>
    <dgm:pt modelId="{24898595-207A-450B-BE92-793E89350422}" type="parTrans" cxnId="{89534BBF-1B9E-4E7A-B4E1-FBE5EC799B74}">
      <dgm:prSet/>
      <dgm:spPr/>
      <dgm:t>
        <a:bodyPr/>
        <a:lstStyle/>
        <a:p>
          <a:endParaRPr lang="en-US"/>
        </a:p>
      </dgm:t>
    </dgm:pt>
    <dgm:pt modelId="{B669831B-92A7-4D56-876A-7077D03FC744}" type="sibTrans" cxnId="{89534BBF-1B9E-4E7A-B4E1-FBE5EC799B74}">
      <dgm:prSet/>
      <dgm:spPr/>
      <dgm:t>
        <a:bodyPr/>
        <a:lstStyle/>
        <a:p>
          <a:endParaRPr lang="en-US"/>
        </a:p>
      </dgm:t>
    </dgm:pt>
    <dgm:pt modelId="{509F5083-79D0-4FD5-878A-1765EAEAFE7F}">
      <dgm:prSet/>
      <dgm:spPr/>
      <dgm:t>
        <a:bodyPr/>
        <a:lstStyle/>
        <a:p>
          <a:r>
            <a:rPr lang="en-IN" dirty="0"/>
            <a:t>JavaScript</a:t>
          </a:r>
          <a:endParaRPr lang="en-US" dirty="0"/>
        </a:p>
      </dgm:t>
    </dgm:pt>
    <dgm:pt modelId="{4FEA9083-F52E-4C01-B651-F273EDDCB0E5}" type="parTrans" cxnId="{69374B74-979B-401F-8C5E-183BAAA2ED39}">
      <dgm:prSet/>
      <dgm:spPr/>
      <dgm:t>
        <a:bodyPr/>
        <a:lstStyle/>
        <a:p>
          <a:endParaRPr lang="en-US"/>
        </a:p>
      </dgm:t>
    </dgm:pt>
    <dgm:pt modelId="{201FD740-C9E7-440C-8F5F-2BCC920B0DEC}" type="sibTrans" cxnId="{69374B74-979B-401F-8C5E-183BAAA2ED39}">
      <dgm:prSet/>
      <dgm:spPr/>
      <dgm:t>
        <a:bodyPr/>
        <a:lstStyle/>
        <a:p>
          <a:endParaRPr lang="en-US"/>
        </a:p>
      </dgm:t>
    </dgm:pt>
    <dgm:pt modelId="{BBD5DEEE-729E-41B9-B3FA-EF67CBC9FB8A}">
      <dgm:prSet/>
      <dgm:spPr/>
      <dgm:t>
        <a:bodyPr/>
        <a:lstStyle/>
        <a:p>
          <a:r>
            <a:rPr lang="en-IN"/>
            <a:t>My SQL</a:t>
          </a:r>
          <a:endParaRPr lang="en-US"/>
        </a:p>
      </dgm:t>
    </dgm:pt>
    <dgm:pt modelId="{4C6B2368-A950-4545-82C0-846611A9F30E}" type="parTrans" cxnId="{8AA08A8C-7899-4788-A016-D8CD75CA5482}">
      <dgm:prSet/>
      <dgm:spPr/>
      <dgm:t>
        <a:bodyPr/>
        <a:lstStyle/>
        <a:p>
          <a:endParaRPr lang="en-US"/>
        </a:p>
      </dgm:t>
    </dgm:pt>
    <dgm:pt modelId="{A1ACFA54-476B-448A-ABE7-7690BA967B76}" type="sibTrans" cxnId="{8AA08A8C-7899-4788-A016-D8CD75CA5482}">
      <dgm:prSet/>
      <dgm:spPr/>
      <dgm:t>
        <a:bodyPr/>
        <a:lstStyle/>
        <a:p>
          <a:endParaRPr lang="en-US"/>
        </a:p>
      </dgm:t>
    </dgm:pt>
    <dgm:pt modelId="{87407FF6-32D5-4AA3-95F3-2960756A5FE2}">
      <dgm:prSet/>
      <dgm:spPr/>
      <dgm:t>
        <a:bodyPr/>
        <a:lstStyle/>
        <a:p>
          <a:r>
            <a:rPr lang="en-IN"/>
            <a:t>Python</a:t>
          </a:r>
          <a:endParaRPr lang="en-US"/>
        </a:p>
      </dgm:t>
    </dgm:pt>
    <dgm:pt modelId="{3E7B4DCA-B294-49C3-8405-2E3ECF02FC29}" type="parTrans" cxnId="{2A69A337-E6AA-4528-B382-A37034447B08}">
      <dgm:prSet/>
      <dgm:spPr/>
      <dgm:t>
        <a:bodyPr/>
        <a:lstStyle/>
        <a:p>
          <a:endParaRPr lang="en-US"/>
        </a:p>
      </dgm:t>
    </dgm:pt>
    <dgm:pt modelId="{D6562182-E95A-4E82-A0DC-89044F12F58D}" type="sibTrans" cxnId="{2A69A337-E6AA-4528-B382-A37034447B08}">
      <dgm:prSet/>
      <dgm:spPr/>
      <dgm:t>
        <a:bodyPr/>
        <a:lstStyle/>
        <a:p>
          <a:endParaRPr lang="en-US"/>
        </a:p>
      </dgm:t>
    </dgm:pt>
    <dgm:pt modelId="{B942B924-B3ED-4256-A808-4E8AACD92C1C}" type="pres">
      <dgm:prSet presAssocID="{BB5E03BE-9DF2-4F7F-81A3-37A6D35B14F7}" presName="diagram" presStyleCnt="0">
        <dgm:presLayoutVars>
          <dgm:dir/>
          <dgm:resizeHandles val="exact"/>
        </dgm:presLayoutVars>
      </dgm:prSet>
      <dgm:spPr/>
    </dgm:pt>
    <dgm:pt modelId="{1E14E1A1-5A84-46C9-951E-77A553F1DC4C}" type="pres">
      <dgm:prSet presAssocID="{BD30CDFF-A852-4DFC-ACE1-A7639C1E60E5}" presName="arrow" presStyleLbl="node1" presStyleIdx="0" presStyleCnt="6">
        <dgm:presLayoutVars>
          <dgm:bulletEnabled val="1"/>
        </dgm:presLayoutVars>
      </dgm:prSet>
      <dgm:spPr/>
    </dgm:pt>
    <dgm:pt modelId="{64A925EB-EB3B-47B3-A942-12BFCFAB99AF}" type="pres">
      <dgm:prSet presAssocID="{02AF5CC5-9A58-4FA0-A953-C1930EFCFA48}" presName="arrow" presStyleLbl="node1" presStyleIdx="1" presStyleCnt="6">
        <dgm:presLayoutVars>
          <dgm:bulletEnabled val="1"/>
        </dgm:presLayoutVars>
      </dgm:prSet>
      <dgm:spPr/>
    </dgm:pt>
    <dgm:pt modelId="{FE40408A-624C-4AD2-BEFC-4A20C1A90B7E}" type="pres">
      <dgm:prSet presAssocID="{2E8955AA-F5BE-44C5-AE35-712DFEDB770A}" presName="arrow" presStyleLbl="node1" presStyleIdx="2" presStyleCnt="6">
        <dgm:presLayoutVars>
          <dgm:bulletEnabled val="1"/>
        </dgm:presLayoutVars>
      </dgm:prSet>
      <dgm:spPr/>
    </dgm:pt>
    <dgm:pt modelId="{8BD884E1-F941-4D8F-9AF4-8E5C2A9D3E71}" type="pres">
      <dgm:prSet presAssocID="{509F5083-79D0-4FD5-878A-1765EAEAFE7F}" presName="arrow" presStyleLbl="node1" presStyleIdx="3" presStyleCnt="6">
        <dgm:presLayoutVars>
          <dgm:bulletEnabled val="1"/>
        </dgm:presLayoutVars>
      </dgm:prSet>
      <dgm:spPr/>
    </dgm:pt>
    <dgm:pt modelId="{E5C72550-E41D-4EEB-BDEC-201DB574C1F5}" type="pres">
      <dgm:prSet presAssocID="{BBD5DEEE-729E-41B9-B3FA-EF67CBC9FB8A}" presName="arrow" presStyleLbl="node1" presStyleIdx="4" presStyleCnt="6" custRadScaleRad="100000" custRadScaleInc="0">
        <dgm:presLayoutVars>
          <dgm:bulletEnabled val="1"/>
        </dgm:presLayoutVars>
      </dgm:prSet>
      <dgm:spPr/>
    </dgm:pt>
    <dgm:pt modelId="{73090ECF-75B2-484F-9308-E819DA422379}" type="pres">
      <dgm:prSet presAssocID="{87407FF6-32D5-4AA3-95F3-2960756A5FE2}" presName="arrow" presStyleLbl="node1" presStyleIdx="5" presStyleCnt="6">
        <dgm:presLayoutVars>
          <dgm:bulletEnabled val="1"/>
        </dgm:presLayoutVars>
      </dgm:prSet>
      <dgm:spPr/>
    </dgm:pt>
  </dgm:ptLst>
  <dgm:cxnLst>
    <dgm:cxn modelId="{33D30208-9892-486C-BCB0-204D8CF715BE}" srcId="{BB5E03BE-9DF2-4F7F-81A3-37A6D35B14F7}" destId="{02AF5CC5-9A58-4FA0-A953-C1930EFCFA48}" srcOrd="1" destOrd="0" parTransId="{64F7BD32-4CF8-4AF5-BAA5-61C92B390436}" sibTransId="{CE26173C-8219-4FBF-9DCC-218C81A31B24}"/>
    <dgm:cxn modelId="{D3C8D333-1B64-42ED-915A-007FF4317C3C}" type="presOf" srcId="{BD30CDFF-A852-4DFC-ACE1-A7639C1E60E5}" destId="{1E14E1A1-5A84-46C9-951E-77A553F1DC4C}" srcOrd="0" destOrd="0" presId="urn:microsoft.com/office/officeart/2005/8/layout/arrow5"/>
    <dgm:cxn modelId="{2A69A337-E6AA-4528-B382-A37034447B08}" srcId="{BB5E03BE-9DF2-4F7F-81A3-37A6D35B14F7}" destId="{87407FF6-32D5-4AA3-95F3-2960756A5FE2}" srcOrd="5" destOrd="0" parTransId="{3E7B4DCA-B294-49C3-8405-2E3ECF02FC29}" sibTransId="{D6562182-E95A-4E82-A0DC-89044F12F58D}"/>
    <dgm:cxn modelId="{02452154-873A-4BF1-BC91-5F6712A0B285}" type="presOf" srcId="{509F5083-79D0-4FD5-878A-1765EAEAFE7F}" destId="{8BD884E1-F941-4D8F-9AF4-8E5C2A9D3E71}" srcOrd="0" destOrd="0" presId="urn:microsoft.com/office/officeart/2005/8/layout/arrow5"/>
    <dgm:cxn modelId="{69374B74-979B-401F-8C5E-183BAAA2ED39}" srcId="{BB5E03BE-9DF2-4F7F-81A3-37A6D35B14F7}" destId="{509F5083-79D0-4FD5-878A-1765EAEAFE7F}" srcOrd="3" destOrd="0" parTransId="{4FEA9083-F52E-4C01-B651-F273EDDCB0E5}" sibTransId="{201FD740-C9E7-440C-8F5F-2BCC920B0DEC}"/>
    <dgm:cxn modelId="{B051EF86-C988-4DA5-AD4A-FFDE08A92E92}" type="presOf" srcId="{02AF5CC5-9A58-4FA0-A953-C1930EFCFA48}" destId="{64A925EB-EB3B-47B3-A942-12BFCFAB99AF}" srcOrd="0" destOrd="0" presId="urn:microsoft.com/office/officeart/2005/8/layout/arrow5"/>
    <dgm:cxn modelId="{8AA08A8C-7899-4788-A016-D8CD75CA5482}" srcId="{BB5E03BE-9DF2-4F7F-81A3-37A6D35B14F7}" destId="{BBD5DEEE-729E-41B9-B3FA-EF67CBC9FB8A}" srcOrd="4" destOrd="0" parTransId="{4C6B2368-A950-4545-82C0-846611A9F30E}" sibTransId="{A1ACFA54-476B-448A-ABE7-7690BA967B76}"/>
    <dgm:cxn modelId="{2331EDA0-164E-4675-9D65-0E5CACD26670}" srcId="{BB5E03BE-9DF2-4F7F-81A3-37A6D35B14F7}" destId="{BD30CDFF-A852-4DFC-ACE1-A7639C1E60E5}" srcOrd="0" destOrd="0" parTransId="{2163AC79-71E5-4E6F-A7A7-161FFE74C264}" sibTransId="{C96CEA46-F6F8-4435-A221-157C8B16CB6A}"/>
    <dgm:cxn modelId="{3F9277AC-E2E9-474A-91CA-5FE1354DB7FB}" type="presOf" srcId="{BBD5DEEE-729E-41B9-B3FA-EF67CBC9FB8A}" destId="{E5C72550-E41D-4EEB-BDEC-201DB574C1F5}" srcOrd="0" destOrd="0" presId="urn:microsoft.com/office/officeart/2005/8/layout/arrow5"/>
    <dgm:cxn modelId="{89534BBF-1B9E-4E7A-B4E1-FBE5EC799B74}" srcId="{BB5E03BE-9DF2-4F7F-81A3-37A6D35B14F7}" destId="{2E8955AA-F5BE-44C5-AE35-712DFEDB770A}" srcOrd="2" destOrd="0" parTransId="{24898595-207A-450B-BE92-793E89350422}" sibTransId="{B669831B-92A7-4D56-876A-7077D03FC744}"/>
    <dgm:cxn modelId="{E7794AC7-B5E9-4FC3-8BC9-10F4601190E2}" type="presOf" srcId="{2E8955AA-F5BE-44C5-AE35-712DFEDB770A}" destId="{FE40408A-624C-4AD2-BEFC-4A20C1A90B7E}" srcOrd="0" destOrd="0" presId="urn:microsoft.com/office/officeart/2005/8/layout/arrow5"/>
    <dgm:cxn modelId="{7254FAE4-CF0E-4DCC-B5A9-3744D7DDB18F}" type="presOf" srcId="{BB5E03BE-9DF2-4F7F-81A3-37A6D35B14F7}" destId="{B942B924-B3ED-4256-A808-4E8AACD92C1C}" srcOrd="0" destOrd="0" presId="urn:microsoft.com/office/officeart/2005/8/layout/arrow5"/>
    <dgm:cxn modelId="{224A04F6-AD0E-453B-A720-4A1F0DC50F8E}" type="presOf" srcId="{87407FF6-32D5-4AA3-95F3-2960756A5FE2}" destId="{73090ECF-75B2-484F-9308-E819DA422379}" srcOrd="0" destOrd="0" presId="urn:microsoft.com/office/officeart/2005/8/layout/arrow5"/>
    <dgm:cxn modelId="{B8BB175E-25D3-4459-8114-9E58338F44C4}" type="presParOf" srcId="{B942B924-B3ED-4256-A808-4E8AACD92C1C}" destId="{1E14E1A1-5A84-46C9-951E-77A553F1DC4C}" srcOrd="0" destOrd="0" presId="urn:microsoft.com/office/officeart/2005/8/layout/arrow5"/>
    <dgm:cxn modelId="{066C9C52-E0F7-4D49-831C-9918DEBBE7BF}" type="presParOf" srcId="{B942B924-B3ED-4256-A808-4E8AACD92C1C}" destId="{64A925EB-EB3B-47B3-A942-12BFCFAB99AF}" srcOrd="1" destOrd="0" presId="urn:microsoft.com/office/officeart/2005/8/layout/arrow5"/>
    <dgm:cxn modelId="{FA0171B8-82E0-4984-AE5B-841B2FEBB46B}" type="presParOf" srcId="{B942B924-B3ED-4256-A808-4E8AACD92C1C}" destId="{FE40408A-624C-4AD2-BEFC-4A20C1A90B7E}" srcOrd="2" destOrd="0" presId="urn:microsoft.com/office/officeart/2005/8/layout/arrow5"/>
    <dgm:cxn modelId="{D5E53805-818A-4168-89DF-A75167A66E3D}" type="presParOf" srcId="{B942B924-B3ED-4256-A808-4E8AACD92C1C}" destId="{8BD884E1-F941-4D8F-9AF4-8E5C2A9D3E71}" srcOrd="3" destOrd="0" presId="urn:microsoft.com/office/officeart/2005/8/layout/arrow5"/>
    <dgm:cxn modelId="{9C7A87F8-535C-490B-A78B-6D632937B580}" type="presParOf" srcId="{B942B924-B3ED-4256-A808-4E8AACD92C1C}" destId="{E5C72550-E41D-4EEB-BDEC-201DB574C1F5}" srcOrd="4" destOrd="0" presId="urn:microsoft.com/office/officeart/2005/8/layout/arrow5"/>
    <dgm:cxn modelId="{700026ED-D855-4E8E-88CB-AF8E7500AACF}" type="presParOf" srcId="{B942B924-B3ED-4256-A808-4E8AACD92C1C}" destId="{73090ECF-75B2-484F-9308-E819DA422379}" srcOrd="5"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C87D8A-76DD-4A4C-829A-56F15751095D}"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D48E7491-1764-4E3C-AAA6-6045E23F92EA}">
      <dgm:prSet/>
      <dgm:spPr/>
      <dgm:t>
        <a:bodyPr/>
        <a:lstStyle/>
        <a:p>
          <a:r>
            <a:rPr lang="en-US"/>
            <a:t>Input</a:t>
          </a:r>
        </a:p>
      </dgm:t>
    </dgm:pt>
    <dgm:pt modelId="{E65A9AF7-6A71-4F0E-8D6F-BA76CE3B9AF3}" type="parTrans" cxnId="{30EC676B-5D10-4965-97D3-C6ECAA784E29}">
      <dgm:prSet/>
      <dgm:spPr/>
      <dgm:t>
        <a:bodyPr/>
        <a:lstStyle/>
        <a:p>
          <a:endParaRPr lang="en-US"/>
        </a:p>
      </dgm:t>
    </dgm:pt>
    <dgm:pt modelId="{6A6A2B9C-83E2-40E1-BDEA-06894C6DA570}" type="sibTrans" cxnId="{30EC676B-5D10-4965-97D3-C6ECAA784E29}">
      <dgm:prSet/>
      <dgm:spPr/>
      <dgm:t>
        <a:bodyPr/>
        <a:lstStyle/>
        <a:p>
          <a:endParaRPr lang="en-US"/>
        </a:p>
      </dgm:t>
    </dgm:pt>
    <dgm:pt modelId="{C390E2C8-EA8D-4375-B819-F3422C0C43F8}">
      <dgm:prSet/>
      <dgm:spPr/>
      <dgm:t>
        <a:bodyPr/>
        <a:lstStyle/>
        <a:p>
          <a:r>
            <a:rPr lang="en-US"/>
            <a:t>Input from user</a:t>
          </a:r>
        </a:p>
      </dgm:t>
    </dgm:pt>
    <dgm:pt modelId="{B662EF44-13DD-479C-B61D-6AF051EB8438}" type="parTrans" cxnId="{33BF92C2-EB5A-4013-B6F7-F55BB959B290}">
      <dgm:prSet/>
      <dgm:spPr/>
      <dgm:t>
        <a:bodyPr/>
        <a:lstStyle/>
        <a:p>
          <a:endParaRPr lang="en-US"/>
        </a:p>
      </dgm:t>
    </dgm:pt>
    <dgm:pt modelId="{D51A7D8A-2A49-4643-A1BB-D306DB8912BB}" type="sibTrans" cxnId="{33BF92C2-EB5A-4013-B6F7-F55BB959B290}">
      <dgm:prSet/>
      <dgm:spPr/>
      <dgm:t>
        <a:bodyPr/>
        <a:lstStyle/>
        <a:p>
          <a:endParaRPr lang="en-US"/>
        </a:p>
      </dgm:t>
    </dgm:pt>
    <dgm:pt modelId="{1A41354C-36CA-4ED9-9572-B50FA1F2EF33}">
      <dgm:prSet/>
      <dgm:spPr/>
      <dgm:t>
        <a:bodyPr/>
        <a:lstStyle/>
        <a:p>
          <a:r>
            <a:rPr lang="en-US" dirty="0"/>
            <a:t>Analyze and process</a:t>
          </a:r>
        </a:p>
      </dgm:t>
    </dgm:pt>
    <dgm:pt modelId="{8F35F52E-FABE-4F90-97E7-2A48D06BC5EE}" type="parTrans" cxnId="{631D8BF0-97A3-4DDF-B914-386A726DEC64}">
      <dgm:prSet/>
      <dgm:spPr/>
      <dgm:t>
        <a:bodyPr/>
        <a:lstStyle/>
        <a:p>
          <a:endParaRPr lang="en-US"/>
        </a:p>
      </dgm:t>
    </dgm:pt>
    <dgm:pt modelId="{3C9569A4-2508-4EF5-8486-E07EC77E6D0E}" type="sibTrans" cxnId="{631D8BF0-97A3-4DDF-B914-386A726DEC64}">
      <dgm:prSet/>
      <dgm:spPr/>
      <dgm:t>
        <a:bodyPr/>
        <a:lstStyle/>
        <a:p>
          <a:endParaRPr lang="en-US"/>
        </a:p>
      </dgm:t>
    </dgm:pt>
    <dgm:pt modelId="{70FC5594-E15A-447F-9AED-3EBD84025020}">
      <dgm:prSet/>
      <dgm:spPr/>
      <dgm:t>
        <a:bodyPr/>
        <a:lstStyle/>
        <a:p>
          <a:r>
            <a:rPr lang="en-US"/>
            <a:t>Analyze and process user’s input</a:t>
          </a:r>
        </a:p>
      </dgm:t>
    </dgm:pt>
    <dgm:pt modelId="{B8E3CE91-A00E-4AB6-ADC1-4607EE51C847}" type="parTrans" cxnId="{C9D4A232-05E9-48C1-9E29-6E0FD72FF40A}">
      <dgm:prSet/>
      <dgm:spPr/>
      <dgm:t>
        <a:bodyPr/>
        <a:lstStyle/>
        <a:p>
          <a:endParaRPr lang="en-US"/>
        </a:p>
      </dgm:t>
    </dgm:pt>
    <dgm:pt modelId="{4E31295A-372D-4357-AE16-FF32EC105F84}" type="sibTrans" cxnId="{C9D4A232-05E9-48C1-9E29-6E0FD72FF40A}">
      <dgm:prSet/>
      <dgm:spPr/>
      <dgm:t>
        <a:bodyPr/>
        <a:lstStyle/>
        <a:p>
          <a:endParaRPr lang="en-US"/>
        </a:p>
      </dgm:t>
    </dgm:pt>
    <dgm:pt modelId="{93816768-1A88-4989-B221-725CDE65DEBD}">
      <dgm:prSet/>
      <dgm:spPr/>
      <dgm:t>
        <a:bodyPr/>
        <a:lstStyle/>
        <a:p>
          <a:r>
            <a:rPr lang="en-US"/>
            <a:t>Identify</a:t>
          </a:r>
        </a:p>
      </dgm:t>
    </dgm:pt>
    <dgm:pt modelId="{4DB7494C-E841-46D0-9374-FEE99EC2A7FB}" type="parTrans" cxnId="{264F8D20-E85F-4C96-8B20-8A931D8E1139}">
      <dgm:prSet/>
      <dgm:spPr/>
      <dgm:t>
        <a:bodyPr/>
        <a:lstStyle/>
        <a:p>
          <a:endParaRPr lang="en-US"/>
        </a:p>
      </dgm:t>
    </dgm:pt>
    <dgm:pt modelId="{0AC65A8A-2C85-4CD6-BBCB-E7572EB59064}" type="sibTrans" cxnId="{264F8D20-E85F-4C96-8B20-8A931D8E1139}">
      <dgm:prSet/>
      <dgm:spPr/>
      <dgm:t>
        <a:bodyPr/>
        <a:lstStyle/>
        <a:p>
          <a:endParaRPr lang="en-US"/>
        </a:p>
      </dgm:t>
    </dgm:pt>
    <dgm:pt modelId="{A47B1C09-F4BD-49A8-AF0F-70469C3403E0}">
      <dgm:prSet/>
      <dgm:spPr/>
      <dgm:t>
        <a:bodyPr/>
        <a:lstStyle/>
        <a:p>
          <a:r>
            <a:rPr lang="en-US"/>
            <a:t>Identify the symptom</a:t>
          </a:r>
        </a:p>
      </dgm:t>
    </dgm:pt>
    <dgm:pt modelId="{19D5DF5A-695C-48D2-84CF-1BF7F47DD4DA}" type="parTrans" cxnId="{5D27B9DE-C60E-4E22-AAA1-481A05D32351}">
      <dgm:prSet/>
      <dgm:spPr/>
      <dgm:t>
        <a:bodyPr/>
        <a:lstStyle/>
        <a:p>
          <a:endParaRPr lang="en-US"/>
        </a:p>
      </dgm:t>
    </dgm:pt>
    <dgm:pt modelId="{FAA843BD-DFF9-49D8-B572-97EBA910FA57}" type="sibTrans" cxnId="{5D27B9DE-C60E-4E22-AAA1-481A05D32351}">
      <dgm:prSet/>
      <dgm:spPr/>
      <dgm:t>
        <a:bodyPr/>
        <a:lstStyle/>
        <a:p>
          <a:endParaRPr lang="en-US"/>
        </a:p>
      </dgm:t>
    </dgm:pt>
    <dgm:pt modelId="{FA4896EE-0CF6-4199-9F57-28A7FDB80659}">
      <dgm:prSet/>
      <dgm:spPr/>
      <dgm:t>
        <a:bodyPr/>
        <a:lstStyle/>
        <a:p>
          <a:r>
            <a:rPr lang="en-US"/>
            <a:t>Compose</a:t>
          </a:r>
        </a:p>
      </dgm:t>
    </dgm:pt>
    <dgm:pt modelId="{103A552D-D351-44A7-B745-3DEB5C2A0BC1}" type="parTrans" cxnId="{2522E93F-2285-4799-BA5B-C287BC0B2C19}">
      <dgm:prSet/>
      <dgm:spPr/>
      <dgm:t>
        <a:bodyPr/>
        <a:lstStyle/>
        <a:p>
          <a:endParaRPr lang="en-US"/>
        </a:p>
      </dgm:t>
    </dgm:pt>
    <dgm:pt modelId="{4EDC2265-077E-4B33-8894-D933CE269FE2}" type="sibTrans" cxnId="{2522E93F-2285-4799-BA5B-C287BC0B2C19}">
      <dgm:prSet/>
      <dgm:spPr/>
      <dgm:t>
        <a:bodyPr/>
        <a:lstStyle/>
        <a:p>
          <a:endParaRPr lang="en-US"/>
        </a:p>
      </dgm:t>
    </dgm:pt>
    <dgm:pt modelId="{E7637673-E582-4871-A6FF-FE4CB43F9FD9}">
      <dgm:prSet/>
      <dgm:spPr/>
      <dgm:t>
        <a:bodyPr/>
        <a:lstStyle/>
        <a:p>
          <a:r>
            <a:rPr lang="en-US"/>
            <a:t>Compose Reply</a:t>
          </a:r>
        </a:p>
      </dgm:t>
    </dgm:pt>
    <dgm:pt modelId="{0675EF2F-05DF-47E0-8E8A-BFC426E4E21D}" type="parTrans" cxnId="{E2A39668-7040-4C13-AD36-70106C589195}">
      <dgm:prSet/>
      <dgm:spPr/>
      <dgm:t>
        <a:bodyPr/>
        <a:lstStyle/>
        <a:p>
          <a:endParaRPr lang="en-US"/>
        </a:p>
      </dgm:t>
    </dgm:pt>
    <dgm:pt modelId="{70833213-E9AE-4342-A2CC-F63DB2ECCE5A}" type="sibTrans" cxnId="{E2A39668-7040-4C13-AD36-70106C589195}">
      <dgm:prSet/>
      <dgm:spPr/>
      <dgm:t>
        <a:bodyPr/>
        <a:lstStyle/>
        <a:p>
          <a:endParaRPr lang="en-US"/>
        </a:p>
      </dgm:t>
    </dgm:pt>
    <dgm:pt modelId="{C61EA351-E670-410A-B0B6-1B5E2D272274}">
      <dgm:prSet/>
      <dgm:spPr/>
      <dgm:t>
        <a:bodyPr/>
        <a:lstStyle/>
        <a:p>
          <a:r>
            <a:rPr lang="en-US"/>
            <a:t>Schedule and Manage</a:t>
          </a:r>
        </a:p>
      </dgm:t>
    </dgm:pt>
    <dgm:pt modelId="{7C5263F8-C528-49D6-9C3D-0FAD17186238}" type="parTrans" cxnId="{4922EC57-90B3-47FD-93C1-B3501328EA57}">
      <dgm:prSet/>
      <dgm:spPr/>
      <dgm:t>
        <a:bodyPr/>
        <a:lstStyle/>
        <a:p>
          <a:endParaRPr lang="en-US"/>
        </a:p>
      </dgm:t>
    </dgm:pt>
    <dgm:pt modelId="{0DCDBC95-C534-4780-8E12-096381B00469}" type="sibTrans" cxnId="{4922EC57-90B3-47FD-93C1-B3501328EA57}">
      <dgm:prSet/>
      <dgm:spPr/>
      <dgm:t>
        <a:bodyPr/>
        <a:lstStyle/>
        <a:p>
          <a:endParaRPr lang="en-US"/>
        </a:p>
      </dgm:t>
    </dgm:pt>
    <dgm:pt modelId="{ECE4FEE6-601F-4B43-9AD8-4B2D209F781F}">
      <dgm:prSet/>
      <dgm:spPr/>
      <dgm:t>
        <a:bodyPr/>
        <a:lstStyle/>
        <a:p>
          <a:r>
            <a:rPr lang="en-US" dirty="0"/>
            <a:t>Schedule  Appointments</a:t>
          </a:r>
        </a:p>
      </dgm:t>
    </dgm:pt>
    <dgm:pt modelId="{D8BD59F9-E619-4FCF-B3D7-21DA2B53277D}" type="parTrans" cxnId="{A2880533-15D0-4108-9CAC-591218174CD5}">
      <dgm:prSet/>
      <dgm:spPr/>
      <dgm:t>
        <a:bodyPr/>
        <a:lstStyle/>
        <a:p>
          <a:endParaRPr lang="en-US"/>
        </a:p>
      </dgm:t>
    </dgm:pt>
    <dgm:pt modelId="{7656E56A-DD64-41D8-BB97-AE28FA164C0C}" type="sibTrans" cxnId="{A2880533-15D0-4108-9CAC-591218174CD5}">
      <dgm:prSet/>
      <dgm:spPr/>
      <dgm:t>
        <a:bodyPr/>
        <a:lstStyle/>
        <a:p>
          <a:endParaRPr lang="en-US"/>
        </a:p>
      </dgm:t>
    </dgm:pt>
    <dgm:pt modelId="{91FBAAAE-8D0A-4E36-AB43-D55E99DCF36A}" type="pres">
      <dgm:prSet presAssocID="{3CC87D8A-76DD-4A4C-829A-56F15751095D}" presName="Name0" presStyleCnt="0">
        <dgm:presLayoutVars>
          <dgm:dir/>
          <dgm:animLvl val="lvl"/>
          <dgm:resizeHandles val="exact"/>
        </dgm:presLayoutVars>
      </dgm:prSet>
      <dgm:spPr/>
    </dgm:pt>
    <dgm:pt modelId="{BA25A85F-98B4-4F45-896E-5CEB12C3A8D8}" type="pres">
      <dgm:prSet presAssocID="{C61EA351-E670-410A-B0B6-1B5E2D272274}" presName="boxAndChildren" presStyleCnt="0"/>
      <dgm:spPr/>
    </dgm:pt>
    <dgm:pt modelId="{065F8E64-947E-46D0-B2F8-B9EE8FEE066D}" type="pres">
      <dgm:prSet presAssocID="{C61EA351-E670-410A-B0B6-1B5E2D272274}" presName="parentTextBox" presStyleLbl="alignNode1" presStyleIdx="0" presStyleCnt="5"/>
      <dgm:spPr/>
    </dgm:pt>
    <dgm:pt modelId="{A15B5FCC-E4D1-423E-8502-A713A0DBDC5B}" type="pres">
      <dgm:prSet presAssocID="{C61EA351-E670-410A-B0B6-1B5E2D272274}" presName="descendantBox" presStyleLbl="bgAccFollowNode1" presStyleIdx="0" presStyleCnt="5"/>
      <dgm:spPr/>
    </dgm:pt>
    <dgm:pt modelId="{2BC47EFA-9E20-4631-B4C4-2A1441FC7024}" type="pres">
      <dgm:prSet presAssocID="{4EDC2265-077E-4B33-8894-D933CE269FE2}" presName="sp" presStyleCnt="0"/>
      <dgm:spPr/>
    </dgm:pt>
    <dgm:pt modelId="{A531E966-462A-4ABB-9372-88C7AC20F871}" type="pres">
      <dgm:prSet presAssocID="{FA4896EE-0CF6-4199-9F57-28A7FDB80659}" presName="arrowAndChildren" presStyleCnt="0"/>
      <dgm:spPr/>
    </dgm:pt>
    <dgm:pt modelId="{CC0D9F2A-3A4A-4CA0-A79F-C5BDE3E372AF}" type="pres">
      <dgm:prSet presAssocID="{FA4896EE-0CF6-4199-9F57-28A7FDB80659}" presName="parentTextArrow" presStyleLbl="node1" presStyleIdx="0" presStyleCnt="0"/>
      <dgm:spPr/>
    </dgm:pt>
    <dgm:pt modelId="{F32A1BDA-832B-4118-91A0-9189D68BE89D}" type="pres">
      <dgm:prSet presAssocID="{FA4896EE-0CF6-4199-9F57-28A7FDB80659}" presName="arrow" presStyleLbl="alignNode1" presStyleIdx="1" presStyleCnt="5"/>
      <dgm:spPr/>
    </dgm:pt>
    <dgm:pt modelId="{19D7A04C-475E-46C6-B0C1-CB076BBA1D2C}" type="pres">
      <dgm:prSet presAssocID="{FA4896EE-0CF6-4199-9F57-28A7FDB80659}" presName="descendantArrow" presStyleLbl="bgAccFollowNode1" presStyleIdx="1" presStyleCnt="5"/>
      <dgm:spPr/>
    </dgm:pt>
    <dgm:pt modelId="{98D0E1B1-C8D4-4F43-BFA9-4CE280C33026}" type="pres">
      <dgm:prSet presAssocID="{0AC65A8A-2C85-4CD6-BBCB-E7572EB59064}" presName="sp" presStyleCnt="0"/>
      <dgm:spPr/>
    </dgm:pt>
    <dgm:pt modelId="{9895D413-9D0A-42E1-81ED-1D2159BB5F01}" type="pres">
      <dgm:prSet presAssocID="{93816768-1A88-4989-B221-725CDE65DEBD}" presName="arrowAndChildren" presStyleCnt="0"/>
      <dgm:spPr/>
    </dgm:pt>
    <dgm:pt modelId="{EB8DA0C6-A4F1-4D31-94D4-8A53EBCA935A}" type="pres">
      <dgm:prSet presAssocID="{93816768-1A88-4989-B221-725CDE65DEBD}" presName="parentTextArrow" presStyleLbl="node1" presStyleIdx="0" presStyleCnt="0"/>
      <dgm:spPr/>
    </dgm:pt>
    <dgm:pt modelId="{4A93179D-EFC3-45F6-BE96-62DB1CB99722}" type="pres">
      <dgm:prSet presAssocID="{93816768-1A88-4989-B221-725CDE65DEBD}" presName="arrow" presStyleLbl="alignNode1" presStyleIdx="2" presStyleCnt="5"/>
      <dgm:spPr/>
    </dgm:pt>
    <dgm:pt modelId="{E57DBF10-5565-4255-965C-30965F229D6E}" type="pres">
      <dgm:prSet presAssocID="{93816768-1A88-4989-B221-725CDE65DEBD}" presName="descendantArrow" presStyleLbl="bgAccFollowNode1" presStyleIdx="2" presStyleCnt="5"/>
      <dgm:spPr/>
    </dgm:pt>
    <dgm:pt modelId="{89EA0CD8-6F79-4522-AAD0-1322808BB727}" type="pres">
      <dgm:prSet presAssocID="{3C9569A4-2508-4EF5-8486-E07EC77E6D0E}" presName="sp" presStyleCnt="0"/>
      <dgm:spPr/>
    </dgm:pt>
    <dgm:pt modelId="{C296CF43-FA92-4010-BE26-1CF7F062D482}" type="pres">
      <dgm:prSet presAssocID="{1A41354C-36CA-4ED9-9572-B50FA1F2EF33}" presName="arrowAndChildren" presStyleCnt="0"/>
      <dgm:spPr/>
    </dgm:pt>
    <dgm:pt modelId="{C4E2A314-BC91-4724-98C6-0FB1694BCF1D}" type="pres">
      <dgm:prSet presAssocID="{1A41354C-36CA-4ED9-9572-B50FA1F2EF33}" presName="parentTextArrow" presStyleLbl="node1" presStyleIdx="0" presStyleCnt="0"/>
      <dgm:spPr/>
    </dgm:pt>
    <dgm:pt modelId="{703FD26B-9904-4AAF-97E3-E923E673BB7D}" type="pres">
      <dgm:prSet presAssocID="{1A41354C-36CA-4ED9-9572-B50FA1F2EF33}" presName="arrow" presStyleLbl="alignNode1" presStyleIdx="3" presStyleCnt="5"/>
      <dgm:spPr/>
    </dgm:pt>
    <dgm:pt modelId="{6709F835-8187-45B2-ADD7-89BC7B500223}" type="pres">
      <dgm:prSet presAssocID="{1A41354C-36CA-4ED9-9572-B50FA1F2EF33}" presName="descendantArrow" presStyleLbl="bgAccFollowNode1" presStyleIdx="3" presStyleCnt="5"/>
      <dgm:spPr/>
    </dgm:pt>
    <dgm:pt modelId="{81B4B599-3992-4799-A4EE-04DA69E26BC4}" type="pres">
      <dgm:prSet presAssocID="{6A6A2B9C-83E2-40E1-BDEA-06894C6DA570}" presName="sp" presStyleCnt="0"/>
      <dgm:spPr/>
    </dgm:pt>
    <dgm:pt modelId="{E41B458F-E355-41E6-8EEB-5A904F0B039D}" type="pres">
      <dgm:prSet presAssocID="{D48E7491-1764-4E3C-AAA6-6045E23F92EA}" presName="arrowAndChildren" presStyleCnt="0"/>
      <dgm:spPr/>
    </dgm:pt>
    <dgm:pt modelId="{190F59BD-2D74-4BBD-A2F8-7B4E2666E6D0}" type="pres">
      <dgm:prSet presAssocID="{D48E7491-1764-4E3C-AAA6-6045E23F92EA}" presName="parentTextArrow" presStyleLbl="node1" presStyleIdx="0" presStyleCnt="0"/>
      <dgm:spPr/>
    </dgm:pt>
    <dgm:pt modelId="{12D7ADBD-6F84-4DC7-8317-6D92D88FEE6F}" type="pres">
      <dgm:prSet presAssocID="{D48E7491-1764-4E3C-AAA6-6045E23F92EA}" presName="arrow" presStyleLbl="alignNode1" presStyleIdx="4" presStyleCnt="5"/>
      <dgm:spPr/>
    </dgm:pt>
    <dgm:pt modelId="{4FA1F98F-CB09-44AC-B2F4-628688479197}" type="pres">
      <dgm:prSet presAssocID="{D48E7491-1764-4E3C-AAA6-6045E23F92EA}" presName="descendantArrow" presStyleLbl="bgAccFollowNode1" presStyleIdx="4" presStyleCnt="5"/>
      <dgm:spPr/>
    </dgm:pt>
  </dgm:ptLst>
  <dgm:cxnLst>
    <dgm:cxn modelId="{F01AD207-7F99-479D-9A01-EFCF21B4EF0A}" type="presOf" srcId="{C390E2C8-EA8D-4375-B819-F3422C0C43F8}" destId="{4FA1F98F-CB09-44AC-B2F4-628688479197}" srcOrd="0" destOrd="0" presId="urn:microsoft.com/office/officeart/2016/7/layout/VerticalDownArrowProcess"/>
    <dgm:cxn modelId="{264F8D20-E85F-4C96-8B20-8A931D8E1139}" srcId="{3CC87D8A-76DD-4A4C-829A-56F15751095D}" destId="{93816768-1A88-4989-B221-725CDE65DEBD}" srcOrd="2" destOrd="0" parTransId="{4DB7494C-E841-46D0-9374-FEE99EC2A7FB}" sibTransId="{0AC65A8A-2C85-4CD6-BBCB-E7572EB59064}"/>
    <dgm:cxn modelId="{A3A0B620-7E30-4D4F-B1F4-F364C5CA39B7}" type="presOf" srcId="{FA4896EE-0CF6-4199-9F57-28A7FDB80659}" destId="{F32A1BDA-832B-4118-91A0-9189D68BE89D}" srcOrd="1" destOrd="0" presId="urn:microsoft.com/office/officeart/2016/7/layout/VerticalDownArrowProcess"/>
    <dgm:cxn modelId="{A2E21332-85EF-4544-9A8A-CC87867FF2BF}" type="presOf" srcId="{D48E7491-1764-4E3C-AAA6-6045E23F92EA}" destId="{190F59BD-2D74-4BBD-A2F8-7B4E2666E6D0}" srcOrd="0" destOrd="0" presId="urn:microsoft.com/office/officeart/2016/7/layout/VerticalDownArrowProcess"/>
    <dgm:cxn modelId="{C9D4A232-05E9-48C1-9E29-6E0FD72FF40A}" srcId="{1A41354C-36CA-4ED9-9572-B50FA1F2EF33}" destId="{70FC5594-E15A-447F-9AED-3EBD84025020}" srcOrd="0" destOrd="0" parTransId="{B8E3CE91-A00E-4AB6-ADC1-4607EE51C847}" sibTransId="{4E31295A-372D-4357-AE16-FF32EC105F84}"/>
    <dgm:cxn modelId="{A2880533-15D0-4108-9CAC-591218174CD5}" srcId="{C61EA351-E670-410A-B0B6-1B5E2D272274}" destId="{ECE4FEE6-601F-4B43-9AD8-4B2D209F781F}" srcOrd="0" destOrd="0" parTransId="{D8BD59F9-E619-4FCF-B3D7-21DA2B53277D}" sibTransId="{7656E56A-DD64-41D8-BB97-AE28FA164C0C}"/>
    <dgm:cxn modelId="{30D67735-DBC9-47A4-822D-38C398788CBD}" type="presOf" srcId="{3CC87D8A-76DD-4A4C-829A-56F15751095D}" destId="{91FBAAAE-8D0A-4E36-AB43-D55E99DCF36A}" srcOrd="0" destOrd="0" presId="urn:microsoft.com/office/officeart/2016/7/layout/VerticalDownArrowProcess"/>
    <dgm:cxn modelId="{2522E93F-2285-4799-BA5B-C287BC0B2C19}" srcId="{3CC87D8A-76DD-4A4C-829A-56F15751095D}" destId="{FA4896EE-0CF6-4199-9F57-28A7FDB80659}" srcOrd="3" destOrd="0" parTransId="{103A552D-D351-44A7-B745-3DEB5C2A0BC1}" sibTransId="{4EDC2265-077E-4B33-8894-D933CE269FE2}"/>
    <dgm:cxn modelId="{DF22B740-C13C-4F82-8F42-C470891CEF3C}" type="presOf" srcId="{FA4896EE-0CF6-4199-9F57-28A7FDB80659}" destId="{CC0D9F2A-3A4A-4CA0-A79F-C5BDE3E372AF}" srcOrd="0" destOrd="0" presId="urn:microsoft.com/office/officeart/2016/7/layout/VerticalDownArrowProcess"/>
    <dgm:cxn modelId="{E2A39668-7040-4C13-AD36-70106C589195}" srcId="{FA4896EE-0CF6-4199-9F57-28A7FDB80659}" destId="{E7637673-E582-4871-A6FF-FE4CB43F9FD9}" srcOrd="0" destOrd="0" parTransId="{0675EF2F-05DF-47E0-8E8A-BFC426E4E21D}" sibTransId="{70833213-E9AE-4342-A2CC-F63DB2ECCE5A}"/>
    <dgm:cxn modelId="{30EC676B-5D10-4965-97D3-C6ECAA784E29}" srcId="{3CC87D8A-76DD-4A4C-829A-56F15751095D}" destId="{D48E7491-1764-4E3C-AAA6-6045E23F92EA}" srcOrd="0" destOrd="0" parTransId="{E65A9AF7-6A71-4F0E-8D6F-BA76CE3B9AF3}" sibTransId="{6A6A2B9C-83E2-40E1-BDEA-06894C6DA570}"/>
    <dgm:cxn modelId="{65F47650-DE15-4078-B5FE-EAAF1847D7C8}" type="presOf" srcId="{93816768-1A88-4989-B221-725CDE65DEBD}" destId="{EB8DA0C6-A4F1-4D31-94D4-8A53EBCA935A}" srcOrd="0" destOrd="0" presId="urn:microsoft.com/office/officeart/2016/7/layout/VerticalDownArrowProcess"/>
    <dgm:cxn modelId="{4922EC57-90B3-47FD-93C1-B3501328EA57}" srcId="{3CC87D8A-76DD-4A4C-829A-56F15751095D}" destId="{C61EA351-E670-410A-B0B6-1B5E2D272274}" srcOrd="4" destOrd="0" parTransId="{7C5263F8-C528-49D6-9C3D-0FAD17186238}" sibTransId="{0DCDBC95-C534-4780-8E12-096381B00469}"/>
    <dgm:cxn modelId="{B9B0B57E-627F-4041-B27F-E51206E167FA}" type="presOf" srcId="{D48E7491-1764-4E3C-AAA6-6045E23F92EA}" destId="{12D7ADBD-6F84-4DC7-8317-6D92D88FEE6F}" srcOrd="1" destOrd="0" presId="urn:microsoft.com/office/officeart/2016/7/layout/VerticalDownArrowProcess"/>
    <dgm:cxn modelId="{C419B48E-B601-44B4-9936-A66B30CD0DF2}" type="presOf" srcId="{70FC5594-E15A-447F-9AED-3EBD84025020}" destId="{6709F835-8187-45B2-ADD7-89BC7B500223}" srcOrd="0" destOrd="0" presId="urn:microsoft.com/office/officeart/2016/7/layout/VerticalDownArrowProcess"/>
    <dgm:cxn modelId="{2E0E41A2-0558-4F7B-9737-AE61278E309F}" type="presOf" srcId="{93816768-1A88-4989-B221-725CDE65DEBD}" destId="{4A93179D-EFC3-45F6-BE96-62DB1CB99722}" srcOrd="1" destOrd="0" presId="urn:microsoft.com/office/officeart/2016/7/layout/VerticalDownArrowProcess"/>
    <dgm:cxn modelId="{85731CB8-FE0D-4D0D-ACA0-66B3AC8D7B04}" type="presOf" srcId="{C61EA351-E670-410A-B0B6-1B5E2D272274}" destId="{065F8E64-947E-46D0-B2F8-B9EE8FEE066D}" srcOrd="0" destOrd="0" presId="urn:microsoft.com/office/officeart/2016/7/layout/VerticalDownArrowProcess"/>
    <dgm:cxn modelId="{2FF521BF-2CA5-4DF7-91D2-2FB4775996B5}" type="presOf" srcId="{1A41354C-36CA-4ED9-9572-B50FA1F2EF33}" destId="{703FD26B-9904-4AAF-97E3-E923E673BB7D}" srcOrd="1" destOrd="0" presId="urn:microsoft.com/office/officeart/2016/7/layout/VerticalDownArrowProcess"/>
    <dgm:cxn modelId="{DD4E95C0-C570-431B-BC4B-2EC178ABAE88}" type="presOf" srcId="{1A41354C-36CA-4ED9-9572-B50FA1F2EF33}" destId="{C4E2A314-BC91-4724-98C6-0FB1694BCF1D}" srcOrd="0" destOrd="0" presId="urn:microsoft.com/office/officeart/2016/7/layout/VerticalDownArrowProcess"/>
    <dgm:cxn modelId="{33BF92C2-EB5A-4013-B6F7-F55BB959B290}" srcId="{D48E7491-1764-4E3C-AAA6-6045E23F92EA}" destId="{C390E2C8-EA8D-4375-B819-F3422C0C43F8}" srcOrd="0" destOrd="0" parTransId="{B662EF44-13DD-479C-B61D-6AF051EB8438}" sibTransId="{D51A7D8A-2A49-4643-A1BB-D306DB8912BB}"/>
    <dgm:cxn modelId="{1FADF5D3-410F-46D0-9EF6-73238E04CD95}" type="presOf" srcId="{A47B1C09-F4BD-49A8-AF0F-70469C3403E0}" destId="{E57DBF10-5565-4255-965C-30965F229D6E}" srcOrd="0" destOrd="0" presId="urn:microsoft.com/office/officeart/2016/7/layout/VerticalDownArrowProcess"/>
    <dgm:cxn modelId="{5D27B9DE-C60E-4E22-AAA1-481A05D32351}" srcId="{93816768-1A88-4989-B221-725CDE65DEBD}" destId="{A47B1C09-F4BD-49A8-AF0F-70469C3403E0}" srcOrd="0" destOrd="0" parTransId="{19D5DF5A-695C-48D2-84CF-1BF7F47DD4DA}" sibTransId="{FAA843BD-DFF9-49D8-B572-97EBA910FA57}"/>
    <dgm:cxn modelId="{4A8AFEE9-31A4-4632-8D49-F1CD6DC04988}" type="presOf" srcId="{E7637673-E582-4871-A6FF-FE4CB43F9FD9}" destId="{19D7A04C-475E-46C6-B0C1-CB076BBA1D2C}" srcOrd="0" destOrd="0" presId="urn:microsoft.com/office/officeart/2016/7/layout/VerticalDownArrowProcess"/>
    <dgm:cxn modelId="{631D8BF0-97A3-4DDF-B914-386A726DEC64}" srcId="{3CC87D8A-76DD-4A4C-829A-56F15751095D}" destId="{1A41354C-36CA-4ED9-9572-B50FA1F2EF33}" srcOrd="1" destOrd="0" parTransId="{8F35F52E-FABE-4F90-97E7-2A48D06BC5EE}" sibTransId="{3C9569A4-2508-4EF5-8486-E07EC77E6D0E}"/>
    <dgm:cxn modelId="{7D98A2F3-470B-4F38-B46D-B5F22D8A3461}" type="presOf" srcId="{ECE4FEE6-601F-4B43-9AD8-4B2D209F781F}" destId="{A15B5FCC-E4D1-423E-8502-A713A0DBDC5B}" srcOrd="0" destOrd="0" presId="urn:microsoft.com/office/officeart/2016/7/layout/VerticalDownArrowProcess"/>
    <dgm:cxn modelId="{5BCF2B19-614A-4A70-ABC2-49D7D8F78CF2}" type="presParOf" srcId="{91FBAAAE-8D0A-4E36-AB43-D55E99DCF36A}" destId="{BA25A85F-98B4-4F45-896E-5CEB12C3A8D8}" srcOrd="0" destOrd="0" presId="urn:microsoft.com/office/officeart/2016/7/layout/VerticalDownArrowProcess"/>
    <dgm:cxn modelId="{7F3E1068-6316-4A86-AFF7-74963999DC97}" type="presParOf" srcId="{BA25A85F-98B4-4F45-896E-5CEB12C3A8D8}" destId="{065F8E64-947E-46D0-B2F8-B9EE8FEE066D}" srcOrd="0" destOrd="0" presId="urn:microsoft.com/office/officeart/2016/7/layout/VerticalDownArrowProcess"/>
    <dgm:cxn modelId="{F5906527-375A-4FC0-AA5A-FF82FDD14F76}" type="presParOf" srcId="{BA25A85F-98B4-4F45-896E-5CEB12C3A8D8}" destId="{A15B5FCC-E4D1-423E-8502-A713A0DBDC5B}" srcOrd="1" destOrd="0" presId="urn:microsoft.com/office/officeart/2016/7/layout/VerticalDownArrowProcess"/>
    <dgm:cxn modelId="{A8D3271F-EC01-4CE2-AADA-B966E9ACD892}" type="presParOf" srcId="{91FBAAAE-8D0A-4E36-AB43-D55E99DCF36A}" destId="{2BC47EFA-9E20-4631-B4C4-2A1441FC7024}" srcOrd="1" destOrd="0" presId="urn:microsoft.com/office/officeart/2016/7/layout/VerticalDownArrowProcess"/>
    <dgm:cxn modelId="{18055F89-1B06-4D33-8517-23045049A835}" type="presParOf" srcId="{91FBAAAE-8D0A-4E36-AB43-D55E99DCF36A}" destId="{A531E966-462A-4ABB-9372-88C7AC20F871}" srcOrd="2" destOrd="0" presId="urn:microsoft.com/office/officeart/2016/7/layout/VerticalDownArrowProcess"/>
    <dgm:cxn modelId="{A4C306CA-E428-429D-9F1E-B093C797C8A1}" type="presParOf" srcId="{A531E966-462A-4ABB-9372-88C7AC20F871}" destId="{CC0D9F2A-3A4A-4CA0-A79F-C5BDE3E372AF}" srcOrd="0" destOrd="0" presId="urn:microsoft.com/office/officeart/2016/7/layout/VerticalDownArrowProcess"/>
    <dgm:cxn modelId="{02B2410D-A126-446D-A117-A9DF01A52B7C}" type="presParOf" srcId="{A531E966-462A-4ABB-9372-88C7AC20F871}" destId="{F32A1BDA-832B-4118-91A0-9189D68BE89D}" srcOrd="1" destOrd="0" presId="urn:microsoft.com/office/officeart/2016/7/layout/VerticalDownArrowProcess"/>
    <dgm:cxn modelId="{3DB0EA4D-20B5-4520-86DF-1016C7D175EB}" type="presParOf" srcId="{A531E966-462A-4ABB-9372-88C7AC20F871}" destId="{19D7A04C-475E-46C6-B0C1-CB076BBA1D2C}" srcOrd="2" destOrd="0" presId="urn:microsoft.com/office/officeart/2016/7/layout/VerticalDownArrowProcess"/>
    <dgm:cxn modelId="{421F250B-637A-4B1D-89DC-BFCF8859FBE3}" type="presParOf" srcId="{91FBAAAE-8D0A-4E36-AB43-D55E99DCF36A}" destId="{98D0E1B1-C8D4-4F43-BFA9-4CE280C33026}" srcOrd="3" destOrd="0" presId="urn:microsoft.com/office/officeart/2016/7/layout/VerticalDownArrowProcess"/>
    <dgm:cxn modelId="{86612289-774D-45EC-B595-5CBC451E73E0}" type="presParOf" srcId="{91FBAAAE-8D0A-4E36-AB43-D55E99DCF36A}" destId="{9895D413-9D0A-42E1-81ED-1D2159BB5F01}" srcOrd="4" destOrd="0" presId="urn:microsoft.com/office/officeart/2016/7/layout/VerticalDownArrowProcess"/>
    <dgm:cxn modelId="{CEE8AD53-6A13-4F5E-A1A2-0437BAE4B6C6}" type="presParOf" srcId="{9895D413-9D0A-42E1-81ED-1D2159BB5F01}" destId="{EB8DA0C6-A4F1-4D31-94D4-8A53EBCA935A}" srcOrd="0" destOrd="0" presId="urn:microsoft.com/office/officeart/2016/7/layout/VerticalDownArrowProcess"/>
    <dgm:cxn modelId="{EC3BD63D-7C95-4443-991C-9711C8D4A425}" type="presParOf" srcId="{9895D413-9D0A-42E1-81ED-1D2159BB5F01}" destId="{4A93179D-EFC3-45F6-BE96-62DB1CB99722}" srcOrd="1" destOrd="0" presId="urn:microsoft.com/office/officeart/2016/7/layout/VerticalDownArrowProcess"/>
    <dgm:cxn modelId="{C87F5892-D6F4-4DDA-98BC-79B848D9D926}" type="presParOf" srcId="{9895D413-9D0A-42E1-81ED-1D2159BB5F01}" destId="{E57DBF10-5565-4255-965C-30965F229D6E}" srcOrd="2" destOrd="0" presId="urn:microsoft.com/office/officeart/2016/7/layout/VerticalDownArrowProcess"/>
    <dgm:cxn modelId="{32FAF02E-B806-46DA-B190-9A81604B49F3}" type="presParOf" srcId="{91FBAAAE-8D0A-4E36-AB43-D55E99DCF36A}" destId="{89EA0CD8-6F79-4522-AAD0-1322808BB727}" srcOrd="5" destOrd="0" presId="urn:microsoft.com/office/officeart/2016/7/layout/VerticalDownArrowProcess"/>
    <dgm:cxn modelId="{E3582698-ECAF-42B5-AFE3-676CDD29B792}" type="presParOf" srcId="{91FBAAAE-8D0A-4E36-AB43-D55E99DCF36A}" destId="{C296CF43-FA92-4010-BE26-1CF7F062D482}" srcOrd="6" destOrd="0" presId="urn:microsoft.com/office/officeart/2016/7/layout/VerticalDownArrowProcess"/>
    <dgm:cxn modelId="{2E68236C-3AEF-4761-AA84-DDE54E32CB75}" type="presParOf" srcId="{C296CF43-FA92-4010-BE26-1CF7F062D482}" destId="{C4E2A314-BC91-4724-98C6-0FB1694BCF1D}" srcOrd="0" destOrd="0" presId="urn:microsoft.com/office/officeart/2016/7/layout/VerticalDownArrowProcess"/>
    <dgm:cxn modelId="{96A48B64-523B-418B-8BB6-BFC4434233CF}" type="presParOf" srcId="{C296CF43-FA92-4010-BE26-1CF7F062D482}" destId="{703FD26B-9904-4AAF-97E3-E923E673BB7D}" srcOrd="1" destOrd="0" presId="urn:microsoft.com/office/officeart/2016/7/layout/VerticalDownArrowProcess"/>
    <dgm:cxn modelId="{961AA532-D35D-4D07-A5EE-A3466E6F663D}" type="presParOf" srcId="{C296CF43-FA92-4010-BE26-1CF7F062D482}" destId="{6709F835-8187-45B2-ADD7-89BC7B500223}" srcOrd="2" destOrd="0" presId="urn:microsoft.com/office/officeart/2016/7/layout/VerticalDownArrowProcess"/>
    <dgm:cxn modelId="{35E875D2-2C04-4F38-9077-5882F723B965}" type="presParOf" srcId="{91FBAAAE-8D0A-4E36-AB43-D55E99DCF36A}" destId="{81B4B599-3992-4799-A4EE-04DA69E26BC4}" srcOrd="7" destOrd="0" presId="urn:microsoft.com/office/officeart/2016/7/layout/VerticalDownArrowProcess"/>
    <dgm:cxn modelId="{36C4BCD5-1229-48A0-9E28-76DBA94D07DC}" type="presParOf" srcId="{91FBAAAE-8D0A-4E36-AB43-D55E99DCF36A}" destId="{E41B458F-E355-41E6-8EEB-5A904F0B039D}" srcOrd="8" destOrd="0" presId="urn:microsoft.com/office/officeart/2016/7/layout/VerticalDownArrowProcess"/>
    <dgm:cxn modelId="{EF0D6D62-E27C-4140-A313-735B68F6D027}" type="presParOf" srcId="{E41B458F-E355-41E6-8EEB-5A904F0B039D}" destId="{190F59BD-2D74-4BBD-A2F8-7B4E2666E6D0}" srcOrd="0" destOrd="0" presId="urn:microsoft.com/office/officeart/2016/7/layout/VerticalDownArrowProcess"/>
    <dgm:cxn modelId="{BD045247-D6F2-46EB-AAE9-9941D69D0DF3}" type="presParOf" srcId="{E41B458F-E355-41E6-8EEB-5A904F0B039D}" destId="{12D7ADBD-6F84-4DC7-8317-6D92D88FEE6F}" srcOrd="1" destOrd="0" presId="urn:microsoft.com/office/officeart/2016/7/layout/VerticalDownArrowProcess"/>
    <dgm:cxn modelId="{BD30776A-2432-40E3-A34D-9FADADD01C08}" type="presParOf" srcId="{E41B458F-E355-41E6-8EEB-5A904F0B039D}" destId="{4FA1F98F-CB09-44AC-B2F4-628688479197}"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03114-210A-4174-A423-FF5B7FA5A4CC}">
      <dsp:nvSpPr>
        <dsp:cNvPr id="0" name=""/>
        <dsp:cNvSpPr/>
      </dsp:nvSpPr>
      <dsp:spPr>
        <a:xfrm>
          <a:off x="0" y="676"/>
          <a:ext cx="4813622"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2FDA5E-264C-46F1-B0E6-7C054B2EA23C}">
      <dsp:nvSpPr>
        <dsp:cNvPr id="0" name=""/>
        <dsp:cNvSpPr/>
      </dsp:nvSpPr>
      <dsp:spPr>
        <a:xfrm>
          <a:off x="0" y="676"/>
          <a:ext cx="4813622" cy="93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Diagnosis Based on Symptoms</a:t>
          </a:r>
        </a:p>
      </dsp:txBody>
      <dsp:txXfrm>
        <a:off x="0" y="676"/>
        <a:ext cx="4813622" cy="932720"/>
      </dsp:txXfrm>
    </dsp:sp>
    <dsp:sp modelId="{A15684F4-A4C9-4CA9-A9ED-E946AC4F5049}">
      <dsp:nvSpPr>
        <dsp:cNvPr id="0" name=""/>
        <dsp:cNvSpPr/>
      </dsp:nvSpPr>
      <dsp:spPr>
        <a:xfrm>
          <a:off x="0" y="933397"/>
          <a:ext cx="4813622"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7EC825-3361-488E-AB98-7135513A9C49}">
      <dsp:nvSpPr>
        <dsp:cNvPr id="0" name=""/>
        <dsp:cNvSpPr/>
      </dsp:nvSpPr>
      <dsp:spPr>
        <a:xfrm>
          <a:off x="0" y="933397"/>
          <a:ext cx="4813622" cy="93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Schedule Appointments</a:t>
          </a:r>
        </a:p>
      </dsp:txBody>
      <dsp:txXfrm>
        <a:off x="0" y="933397"/>
        <a:ext cx="4813622" cy="932720"/>
      </dsp:txXfrm>
    </dsp:sp>
    <dsp:sp modelId="{0B1E1C61-7BDC-4D07-9394-94978A0506A1}">
      <dsp:nvSpPr>
        <dsp:cNvPr id="0" name=""/>
        <dsp:cNvSpPr/>
      </dsp:nvSpPr>
      <dsp:spPr>
        <a:xfrm>
          <a:off x="0" y="1866118"/>
          <a:ext cx="4813622"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9F7C1-8B9E-44B5-A315-2F8F9D8978D9}">
      <dsp:nvSpPr>
        <dsp:cNvPr id="0" name=""/>
        <dsp:cNvSpPr/>
      </dsp:nvSpPr>
      <dsp:spPr>
        <a:xfrm flipV="1">
          <a:off x="0" y="1866118"/>
          <a:ext cx="4808921" cy="954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rot="10800000">
        <a:off x="0" y="1866118"/>
        <a:ext cx="4808921" cy="9547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4E1A1-5A84-46C9-951E-77A553F1DC4C}">
      <dsp:nvSpPr>
        <dsp:cNvPr id="0" name=""/>
        <dsp:cNvSpPr/>
      </dsp:nvSpPr>
      <dsp:spPr>
        <a:xfrm>
          <a:off x="4340382" y="254"/>
          <a:ext cx="1337948" cy="1337948"/>
        </a:xfrm>
        <a:prstGeom prst="downArrow">
          <a:avLst>
            <a:gd name="adj1" fmla="val 50000"/>
            <a:gd name="adj2" fmla="val 3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t>Visual Studio Code</a:t>
          </a:r>
        </a:p>
      </dsp:txBody>
      <dsp:txXfrm>
        <a:off x="4674869" y="254"/>
        <a:ext cx="668974" cy="1103807"/>
      </dsp:txXfrm>
    </dsp:sp>
    <dsp:sp modelId="{64A925EB-EB3B-47B3-A942-12BFCFAB99AF}">
      <dsp:nvSpPr>
        <dsp:cNvPr id="0" name=""/>
        <dsp:cNvSpPr/>
      </dsp:nvSpPr>
      <dsp:spPr>
        <a:xfrm rot="3600000">
          <a:off x="5563541" y="706445"/>
          <a:ext cx="1337948" cy="1337948"/>
        </a:xfrm>
        <a:prstGeom prst="downArrow">
          <a:avLst>
            <a:gd name="adj1" fmla="val 50000"/>
            <a:gd name="adj2" fmla="val 3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a:t>HTML</a:t>
          </a:r>
          <a:endParaRPr lang="en-US" sz="900" kern="1200"/>
        </a:p>
      </dsp:txBody>
      <dsp:txXfrm rot="-5400000">
        <a:off x="5781998" y="982396"/>
        <a:ext cx="1103807" cy="668974"/>
      </dsp:txXfrm>
    </dsp:sp>
    <dsp:sp modelId="{FE40408A-624C-4AD2-BEFC-4A20C1A90B7E}">
      <dsp:nvSpPr>
        <dsp:cNvPr id="0" name=""/>
        <dsp:cNvSpPr/>
      </dsp:nvSpPr>
      <dsp:spPr>
        <a:xfrm rot="7200000">
          <a:off x="5563541" y="2118827"/>
          <a:ext cx="1337948" cy="1337948"/>
        </a:xfrm>
        <a:prstGeom prst="downArrow">
          <a:avLst>
            <a:gd name="adj1" fmla="val 50000"/>
            <a:gd name="adj2" fmla="val 3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dirty="0"/>
            <a:t>CSS</a:t>
          </a:r>
          <a:endParaRPr lang="en-US" sz="900" kern="1200" dirty="0"/>
        </a:p>
      </dsp:txBody>
      <dsp:txXfrm rot="-5400000">
        <a:off x="5781998" y="2511849"/>
        <a:ext cx="1103807" cy="668974"/>
      </dsp:txXfrm>
    </dsp:sp>
    <dsp:sp modelId="{8BD884E1-F941-4D8F-9AF4-8E5C2A9D3E71}">
      <dsp:nvSpPr>
        <dsp:cNvPr id="0" name=""/>
        <dsp:cNvSpPr/>
      </dsp:nvSpPr>
      <dsp:spPr>
        <a:xfrm rot="10800000">
          <a:off x="4340382" y="2825019"/>
          <a:ext cx="1337948" cy="1337948"/>
        </a:xfrm>
        <a:prstGeom prst="downArrow">
          <a:avLst>
            <a:gd name="adj1" fmla="val 50000"/>
            <a:gd name="adj2" fmla="val 3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dirty="0"/>
            <a:t>JavaScript</a:t>
          </a:r>
          <a:endParaRPr lang="en-US" sz="900" kern="1200" dirty="0"/>
        </a:p>
      </dsp:txBody>
      <dsp:txXfrm rot="10800000">
        <a:off x="4674869" y="3059160"/>
        <a:ext cx="668974" cy="1103807"/>
      </dsp:txXfrm>
    </dsp:sp>
    <dsp:sp modelId="{E5C72550-E41D-4EEB-BDEC-201DB574C1F5}">
      <dsp:nvSpPr>
        <dsp:cNvPr id="0" name=""/>
        <dsp:cNvSpPr/>
      </dsp:nvSpPr>
      <dsp:spPr>
        <a:xfrm rot="14400000">
          <a:off x="3117223" y="2118827"/>
          <a:ext cx="1337948" cy="1337948"/>
        </a:xfrm>
        <a:prstGeom prst="downArrow">
          <a:avLst>
            <a:gd name="adj1" fmla="val 50000"/>
            <a:gd name="adj2" fmla="val 3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a:t>My SQL</a:t>
          </a:r>
          <a:endParaRPr lang="en-US" sz="900" kern="1200"/>
        </a:p>
      </dsp:txBody>
      <dsp:txXfrm rot="5400000">
        <a:off x="3132908" y="2511849"/>
        <a:ext cx="1103807" cy="668974"/>
      </dsp:txXfrm>
    </dsp:sp>
    <dsp:sp modelId="{73090ECF-75B2-484F-9308-E819DA422379}">
      <dsp:nvSpPr>
        <dsp:cNvPr id="0" name=""/>
        <dsp:cNvSpPr/>
      </dsp:nvSpPr>
      <dsp:spPr>
        <a:xfrm rot="18000000">
          <a:off x="3117223" y="706445"/>
          <a:ext cx="1337948" cy="1337948"/>
        </a:xfrm>
        <a:prstGeom prst="downArrow">
          <a:avLst>
            <a:gd name="adj1" fmla="val 50000"/>
            <a:gd name="adj2" fmla="val 3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IN" sz="900" kern="1200"/>
            <a:t>Python</a:t>
          </a:r>
          <a:endParaRPr lang="en-US" sz="900" kern="1200"/>
        </a:p>
      </dsp:txBody>
      <dsp:txXfrm rot="5400000">
        <a:off x="3132908" y="982396"/>
        <a:ext cx="1103807" cy="6689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F8E64-947E-46D0-B2F8-B9EE8FEE066D}">
      <dsp:nvSpPr>
        <dsp:cNvPr id="0" name=""/>
        <dsp:cNvSpPr/>
      </dsp:nvSpPr>
      <dsp:spPr>
        <a:xfrm>
          <a:off x="0" y="3494205"/>
          <a:ext cx="2504678" cy="573253"/>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133" tIns="128016" rIns="178133" bIns="128016" numCol="1" spcCol="1270" anchor="ctr" anchorCtr="0">
          <a:noAutofit/>
        </a:bodyPr>
        <a:lstStyle/>
        <a:p>
          <a:pPr marL="0" lvl="0" indent="0" algn="ctr" defTabSz="800100">
            <a:lnSpc>
              <a:spcPct val="90000"/>
            </a:lnSpc>
            <a:spcBef>
              <a:spcPct val="0"/>
            </a:spcBef>
            <a:spcAft>
              <a:spcPct val="35000"/>
            </a:spcAft>
            <a:buNone/>
          </a:pPr>
          <a:r>
            <a:rPr lang="en-US" sz="1800" kern="1200"/>
            <a:t>Schedule and Manage</a:t>
          </a:r>
        </a:p>
      </dsp:txBody>
      <dsp:txXfrm>
        <a:off x="0" y="3494205"/>
        <a:ext cx="2504678" cy="573253"/>
      </dsp:txXfrm>
    </dsp:sp>
    <dsp:sp modelId="{A15B5FCC-E4D1-423E-8502-A713A0DBDC5B}">
      <dsp:nvSpPr>
        <dsp:cNvPr id="0" name=""/>
        <dsp:cNvSpPr/>
      </dsp:nvSpPr>
      <dsp:spPr>
        <a:xfrm>
          <a:off x="2504678" y="3494205"/>
          <a:ext cx="7514034" cy="573253"/>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20" tIns="177800" rIns="152420" bIns="177800" numCol="1" spcCol="1270" anchor="ctr" anchorCtr="0">
          <a:noAutofit/>
        </a:bodyPr>
        <a:lstStyle/>
        <a:p>
          <a:pPr marL="0" lvl="0" indent="0" algn="l" defTabSz="622300">
            <a:lnSpc>
              <a:spcPct val="90000"/>
            </a:lnSpc>
            <a:spcBef>
              <a:spcPct val="0"/>
            </a:spcBef>
            <a:spcAft>
              <a:spcPct val="35000"/>
            </a:spcAft>
            <a:buNone/>
          </a:pPr>
          <a:r>
            <a:rPr lang="en-US" sz="1400" kern="1200" dirty="0"/>
            <a:t>Schedule  Appointments</a:t>
          </a:r>
        </a:p>
      </dsp:txBody>
      <dsp:txXfrm>
        <a:off x="2504678" y="3494205"/>
        <a:ext cx="7514034" cy="573253"/>
      </dsp:txXfrm>
    </dsp:sp>
    <dsp:sp modelId="{F32A1BDA-832B-4118-91A0-9189D68BE89D}">
      <dsp:nvSpPr>
        <dsp:cNvPr id="0" name=""/>
        <dsp:cNvSpPr/>
      </dsp:nvSpPr>
      <dsp:spPr>
        <a:xfrm rot="10800000">
          <a:off x="0" y="2621140"/>
          <a:ext cx="2504678" cy="881663"/>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133" tIns="128016" rIns="178133" bIns="128016" numCol="1" spcCol="1270" anchor="ctr" anchorCtr="0">
          <a:noAutofit/>
        </a:bodyPr>
        <a:lstStyle/>
        <a:p>
          <a:pPr marL="0" lvl="0" indent="0" algn="ctr" defTabSz="800100">
            <a:lnSpc>
              <a:spcPct val="90000"/>
            </a:lnSpc>
            <a:spcBef>
              <a:spcPct val="0"/>
            </a:spcBef>
            <a:spcAft>
              <a:spcPct val="35000"/>
            </a:spcAft>
            <a:buNone/>
          </a:pPr>
          <a:r>
            <a:rPr lang="en-US" sz="1800" kern="1200"/>
            <a:t>Compose</a:t>
          </a:r>
        </a:p>
      </dsp:txBody>
      <dsp:txXfrm rot="-10800000">
        <a:off x="0" y="2621140"/>
        <a:ext cx="2504678" cy="573081"/>
      </dsp:txXfrm>
    </dsp:sp>
    <dsp:sp modelId="{19D7A04C-475E-46C6-B0C1-CB076BBA1D2C}">
      <dsp:nvSpPr>
        <dsp:cNvPr id="0" name=""/>
        <dsp:cNvSpPr/>
      </dsp:nvSpPr>
      <dsp:spPr>
        <a:xfrm>
          <a:off x="2504678" y="2621140"/>
          <a:ext cx="7514034" cy="573081"/>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20" tIns="177800" rIns="152420" bIns="177800" numCol="1" spcCol="1270" anchor="ctr" anchorCtr="0">
          <a:noAutofit/>
        </a:bodyPr>
        <a:lstStyle/>
        <a:p>
          <a:pPr marL="0" lvl="0" indent="0" algn="l" defTabSz="622300">
            <a:lnSpc>
              <a:spcPct val="90000"/>
            </a:lnSpc>
            <a:spcBef>
              <a:spcPct val="0"/>
            </a:spcBef>
            <a:spcAft>
              <a:spcPct val="35000"/>
            </a:spcAft>
            <a:buNone/>
          </a:pPr>
          <a:r>
            <a:rPr lang="en-US" sz="1400" kern="1200"/>
            <a:t>Compose Reply</a:t>
          </a:r>
        </a:p>
      </dsp:txBody>
      <dsp:txXfrm>
        <a:off x="2504678" y="2621140"/>
        <a:ext cx="7514034" cy="573081"/>
      </dsp:txXfrm>
    </dsp:sp>
    <dsp:sp modelId="{4A93179D-EFC3-45F6-BE96-62DB1CB99722}">
      <dsp:nvSpPr>
        <dsp:cNvPr id="0" name=""/>
        <dsp:cNvSpPr/>
      </dsp:nvSpPr>
      <dsp:spPr>
        <a:xfrm rot="10800000">
          <a:off x="0" y="1748075"/>
          <a:ext cx="2504678" cy="881663"/>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133" tIns="128016" rIns="178133" bIns="128016" numCol="1" spcCol="1270" anchor="ctr" anchorCtr="0">
          <a:noAutofit/>
        </a:bodyPr>
        <a:lstStyle/>
        <a:p>
          <a:pPr marL="0" lvl="0" indent="0" algn="ctr" defTabSz="800100">
            <a:lnSpc>
              <a:spcPct val="90000"/>
            </a:lnSpc>
            <a:spcBef>
              <a:spcPct val="0"/>
            </a:spcBef>
            <a:spcAft>
              <a:spcPct val="35000"/>
            </a:spcAft>
            <a:buNone/>
          </a:pPr>
          <a:r>
            <a:rPr lang="en-US" sz="1800" kern="1200"/>
            <a:t>Identify</a:t>
          </a:r>
        </a:p>
      </dsp:txBody>
      <dsp:txXfrm rot="-10800000">
        <a:off x="0" y="1748075"/>
        <a:ext cx="2504678" cy="573081"/>
      </dsp:txXfrm>
    </dsp:sp>
    <dsp:sp modelId="{E57DBF10-5565-4255-965C-30965F229D6E}">
      <dsp:nvSpPr>
        <dsp:cNvPr id="0" name=""/>
        <dsp:cNvSpPr/>
      </dsp:nvSpPr>
      <dsp:spPr>
        <a:xfrm>
          <a:off x="2504678" y="1748075"/>
          <a:ext cx="7514034" cy="573081"/>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20" tIns="177800" rIns="152420" bIns="177800" numCol="1" spcCol="1270" anchor="ctr" anchorCtr="0">
          <a:noAutofit/>
        </a:bodyPr>
        <a:lstStyle/>
        <a:p>
          <a:pPr marL="0" lvl="0" indent="0" algn="l" defTabSz="622300">
            <a:lnSpc>
              <a:spcPct val="90000"/>
            </a:lnSpc>
            <a:spcBef>
              <a:spcPct val="0"/>
            </a:spcBef>
            <a:spcAft>
              <a:spcPct val="35000"/>
            </a:spcAft>
            <a:buNone/>
          </a:pPr>
          <a:r>
            <a:rPr lang="en-US" sz="1400" kern="1200"/>
            <a:t>Identify the symptom</a:t>
          </a:r>
        </a:p>
      </dsp:txBody>
      <dsp:txXfrm>
        <a:off x="2504678" y="1748075"/>
        <a:ext cx="7514034" cy="573081"/>
      </dsp:txXfrm>
    </dsp:sp>
    <dsp:sp modelId="{703FD26B-9904-4AAF-97E3-E923E673BB7D}">
      <dsp:nvSpPr>
        <dsp:cNvPr id="0" name=""/>
        <dsp:cNvSpPr/>
      </dsp:nvSpPr>
      <dsp:spPr>
        <a:xfrm rot="10800000">
          <a:off x="0" y="875010"/>
          <a:ext cx="2504678" cy="881663"/>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133" tIns="128016" rIns="178133" bIns="128016" numCol="1" spcCol="1270" anchor="ctr" anchorCtr="0">
          <a:noAutofit/>
        </a:bodyPr>
        <a:lstStyle/>
        <a:p>
          <a:pPr marL="0" lvl="0" indent="0" algn="ctr" defTabSz="800100">
            <a:lnSpc>
              <a:spcPct val="90000"/>
            </a:lnSpc>
            <a:spcBef>
              <a:spcPct val="0"/>
            </a:spcBef>
            <a:spcAft>
              <a:spcPct val="35000"/>
            </a:spcAft>
            <a:buNone/>
          </a:pPr>
          <a:r>
            <a:rPr lang="en-US" sz="1800" kern="1200" dirty="0"/>
            <a:t>Analyze and process</a:t>
          </a:r>
        </a:p>
      </dsp:txBody>
      <dsp:txXfrm rot="-10800000">
        <a:off x="0" y="875010"/>
        <a:ext cx="2504678" cy="573081"/>
      </dsp:txXfrm>
    </dsp:sp>
    <dsp:sp modelId="{6709F835-8187-45B2-ADD7-89BC7B500223}">
      <dsp:nvSpPr>
        <dsp:cNvPr id="0" name=""/>
        <dsp:cNvSpPr/>
      </dsp:nvSpPr>
      <dsp:spPr>
        <a:xfrm>
          <a:off x="2504678" y="875010"/>
          <a:ext cx="7514034" cy="573081"/>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20" tIns="177800" rIns="152420" bIns="177800" numCol="1" spcCol="1270" anchor="ctr" anchorCtr="0">
          <a:noAutofit/>
        </a:bodyPr>
        <a:lstStyle/>
        <a:p>
          <a:pPr marL="0" lvl="0" indent="0" algn="l" defTabSz="622300">
            <a:lnSpc>
              <a:spcPct val="90000"/>
            </a:lnSpc>
            <a:spcBef>
              <a:spcPct val="0"/>
            </a:spcBef>
            <a:spcAft>
              <a:spcPct val="35000"/>
            </a:spcAft>
            <a:buNone/>
          </a:pPr>
          <a:r>
            <a:rPr lang="en-US" sz="1400" kern="1200"/>
            <a:t>Analyze and process user’s input</a:t>
          </a:r>
        </a:p>
      </dsp:txBody>
      <dsp:txXfrm>
        <a:off x="2504678" y="875010"/>
        <a:ext cx="7514034" cy="573081"/>
      </dsp:txXfrm>
    </dsp:sp>
    <dsp:sp modelId="{12D7ADBD-6F84-4DC7-8317-6D92D88FEE6F}">
      <dsp:nvSpPr>
        <dsp:cNvPr id="0" name=""/>
        <dsp:cNvSpPr/>
      </dsp:nvSpPr>
      <dsp:spPr>
        <a:xfrm rot="10800000">
          <a:off x="0" y="1945"/>
          <a:ext cx="2504678" cy="881663"/>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133" tIns="128016" rIns="178133" bIns="128016" numCol="1" spcCol="1270" anchor="ctr" anchorCtr="0">
          <a:noAutofit/>
        </a:bodyPr>
        <a:lstStyle/>
        <a:p>
          <a:pPr marL="0" lvl="0" indent="0" algn="ctr" defTabSz="800100">
            <a:lnSpc>
              <a:spcPct val="90000"/>
            </a:lnSpc>
            <a:spcBef>
              <a:spcPct val="0"/>
            </a:spcBef>
            <a:spcAft>
              <a:spcPct val="35000"/>
            </a:spcAft>
            <a:buNone/>
          </a:pPr>
          <a:r>
            <a:rPr lang="en-US" sz="1800" kern="1200"/>
            <a:t>Input</a:t>
          </a:r>
        </a:p>
      </dsp:txBody>
      <dsp:txXfrm rot="-10800000">
        <a:off x="0" y="1945"/>
        <a:ext cx="2504678" cy="573081"/>
      </dsp:txXfrm>
    </dsp:sp>
    <dsp:sp modelId="{4FA1F98F-CB09-44AC-B2F4-628688479197}">
      <dsp:nvSpPr>
        <dsp:cNvPr id="0" name=""/>
        <dsp:cNvSpPr/>
      </dsp:nvSpPr>
      <dsp:spPr>
        <a:xfrm>
          <a:off x="2504678" y="1945"/>
          <a:ext cx="7514034" cy="573081"/>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20" tIns="177800" rIns="152420" bIns="177800" numCol="1" spcCol="1270" anchor="ctr" anchorCtr="0">
          <a:noAutofit/>
        </a:bodyPr>
        <a:lstStyle/>
        <a:p>
          <a:pPr marL="0" lvl="0" indent="0" algn="l" defTabSz="622300">
            <a:lnSpc>
              <a:spcPct val="90000"/>
            </a:lnSpc>
            <a:spcBef>
              <a:spcPct val="0"/>
            </a:spcBef>
            <a:spcAft>
              <a:spcPct val="35000"/>
            </a:spcAft>
            <a:buNone/>
          </a:pPr>
          <a:r>
            <a:rPr lang="en-US" sz="1400" kern="1200"/>
            <a:t>Input from user</a:t>
          </a:r>
        </a:p>
      </dsp:txBody>
      <dsp:txXfrm>
        <a:off x="2504678" y="1945"/>
        <a:ext cx="7514034" cy="57308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E950C-59CF-4D5B-ACC3-E0F1A422B529}" type="datetimeFigureOut">
              <a:rPr lang="en-IN" smtClean="0"/>
              <a:t>08-11-2021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4CBD13-2DFA-4D01-B1E1-0BFE0069BB4B}" type="slidenum">
              <a:rPr lang="en-IN" smtClean="0"/>
              <a:t>‹#›</a:t>
            </a:fld>
            <a:endParaRPr lang="en-IN"/>
          </a:p>
        </p:txBody>
      </p:sp>
    </p:spTree>
    <p:extLst>
      <p:ext uri="{BB962C8B-B14F-4D97-AF65-F5344CB8AC3E}">
        <p14:creationId xmlns:p14="http://schemas.microsoft.com/office/powerpoint/2010/main" val="61406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4CBD13-2DFA-4D01-B1E1-0BFE0069BB4B}" type="slidenum">
              <a:rPr lang="en-IN" smtClean="0"/>
              <a:t>2</a:t>
            </a:fld>
            <a:endParaRPr lang="en-IN"/>
          </a:p>
        </p:txBody>
      </p:sp>
    </p:spTree>
    <p:extLst>
      <p:ext uri="{BB962C8B-B14F-4D97-AF65-F5344CB8AC3E}">
        <p14:creationId xmlns:p14="http://schemas.microsoft.com/office/powerpoint/2010/main" val="234467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4CBD13-2DFA-4D01-B1E1-0BFE0069BB4B}" type="slidenum">
              <a:rPr lang="en-IN" smtClean="0"/>
              <a:t>5</a:t>
            </a:fld>
            <a:endParaRPr lang="en-IN"/>
          </a:p>
        </p:txBody>
      </p:sp>
    </p:spTree>
    <p:extLst>
      <p:ext uri="{BB962C8B-B14F-4D97-AF65-F5344CB8AC3E}">
        <p14:creationId xmlns:p14="http://schemas.microsoft.com/office/powerpoint/2010/main" val="4222452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4CBD13-2DFA-4D01-B1E1-0BFE0069BB4B}" type="slidenum">
              <a:rPr lang="en-IN" smtClean="0"/>
              <a:t>6</a:t>
            </a:fld>
            <a:endParaRPr lang="en-IN"/>
          </a:p>
        </p:txBody>
      </p:sp>
    </p:spTree>
    <p:extLst>
      <p:ext uri="{BB962C8B-B14F-4D97-AF65-F5344CB8AC3E}">
        <p14:creationId xmlns:p14="http://schemas.microsoft.com/office/powerpoint/2010/main" val="3855929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4CBD13-2DFA-4D01-B1E1-0BFE0069BB4B}" type="slidenum">
              <a:rPr lang="en-IN" smtClean="0"/>
              <a:t>7</a:t>
            </a:fld>
            <a:endParaRPr lang="en-IN"/>
          </a:p>
        </p:txBody>
      </p:sp>
    </p:spTree>
    <p:extLst>
      <p:ext uri="{BB962C8B-B14F-4D97-AF65-F5344CB8AC3E}">
        <p14:creationId xmlns:p14="http://schemas.microsoft.com/office/powerpoint/2010/main" val="1991828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11/8/2021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446061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0843514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517881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53925620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91373893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0462437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69595321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61155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967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11/8/2021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1160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00342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96847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7586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438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054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3508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06416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E0CF6C-748E-4B7A-BC8B-3011EF78ED13}" type="datetime1">
              <a:rPr lang="en-US" smtClean="0"/>
              <a:pPr/>
              <a:t>11/8/2021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55898998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jpeg"/><Relationship Id="rId7" Type="http://schemas.openxmlformats.org/officeDocument/2006/relationships/diagramColors" Target="../diagrams/colors3.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3" descr="Digital pixels and light background">
            <a:extLst>
              <a:ext uri="{FF2B5EF4-FFF2-40B4-BE49-F238E27FC236}">
                <a16:creationId xmlns:a16="http://schemas.microsoft.com/office/drawing/2014/main" id="{D6C95ECF-7FC3-4798-AE33-7AB1C43001E5}"/>
              </a:ext>
            </a:extLst>
          </p:cNvPr>
          <p:cNvPicPr>
            <a:picLocks noChangeAspect="1"/>
          </p:cNvPicPr>
          <p:nvPr/>
        </p:nvPicPr>
        <p:blipFill rotWithShape="1">
          <a:blip r:embed="rId2">
            <a:alphaModFix amt="35000"/>
          </a:blip>
          <a:srcRect t="14509" b="5986"/>
          <a:stretch/>
        </p:blipFill>
        <p:spPr>
          <a:xfrm>
            <a:off x="0" y="10"/>
            <a:ext cx="12191980" cy="6857990"/>
          </a:xfrm>
          <a:prstGeom prst="rect">
            <a:avLst/>
          </a:prstGeom>
        </p:spPr>
      </p:pic>
      <p:sp>
        <p:nvSpPr>
          <p:cNvPr id="2" name="Title 1">
            <a:extLst>
              <a:ext uri="{FF2B5EF4-FFF2-40B4-BE49-F238E27FC236}">
                <a16:creationId xmlns:a16="http://schemas.microsoft.com/office/drawing/2014/main" id="{A6144DBA-3E25-4522-935A-ADF15D30351E}"/>
              </a:ext>
            </a:extLst>
          </p:cNvPr>
          <p:cNvSpPr>
            <a:spLocks noGrp="1"/>
          </p:cNvSpPr>
          <p:nvPr>
            <p:ph type="ctrTitle"/>
          </p:nvPr>
        </p:nvSpPr>
        <p:spPr>
          <a:xfrm>
            <a:off x="2628366" y="1127760"/>
            <a:ext cx="8574622" cy="2301241"/>
          </a:xfrm>
        </p:spPr>
        <p:txBody>
          <a:bodyPr>
            <a:noAutofit/>
          </a:bodyPr>
          <a:lstStyle/>
          <a:p>
            <a:pPr algn="just"/>
            <a:r>
              <a:rPr lang="en-US" sz="3600" dirty="0"/>
              <a:t>Smart Doc: AI Powered Medical Consultant with a Human Intellect to Support and Enhance People’s Lives in Emergencies</a:t>
            </a:r>
            <a:endParaRPr lang="en-IN" sz="3600" dirty="0"/>
          </a:p>
        </p:txBody>
      </p:sp>
      <p:sp>
        <p:nvSpPr>
          <p:cNvPr id="3" name="Subtitle 2">
            <a:extLst>
              <a:ext uri="{FF2B5EF4-FFF2-40B4-BE49-F238E27FC236}">
                <a16:creationId xmlns:a16="http://schemas.microsoft.com/office/drawing/2014/main" id="{0AC311BB-CCE9-48E7-B5F9-30182707054E}"/>
              </a:ext>
            </a:extLst>
          </p:cNvPr>
          <p:cNvSpPr>
            <a:spLocks noGrp="1"/>
          </p:cNvSpPr>
          <p:nvPr>
            <p:ph type="subTitle" idx="1"/>
          </p:nvPr>
        </p:nvSpPr>
        <p:spPr>
          <a:xfrm>
            <a:off x="8589523" y="3722889"/>
            <a:ext cx="2613465" cy="1388534"/>
          </a:xfrm>
        </p:spPr>
        <p:txBody>
          <a:bodyPr>
            <a:normAutofit fontScale="85000" lnSpcReduction="20000"/>
          </a:bodyPr>
          <a:lstStyle/>
          <a:p>
            <a:r>
              <a:rPr lang="en-US" dirty="0"/>
              <a:t>M. Aishwarya</a:t>
            </a:r>
          </a:p>
          <a:p>
            <a:r>
              <a:rPr lang="en-US" dirty="0"/>
              <a:t>RA1811003040117</a:t>
            </a:r>
          </a:p>
          <a:p>
            <a:r>
              <a:rPr lang="en-US" dirty="0"/>
              <a:t>4</a:t>
            </a:r>
            <a:r>
              <a:rPr lang="en-US" baseline="30000" dirty="0"/>
              <a:t>th</a:t>
            </a:r>
            <a:r>
              <a:rPr lang="en-US" dirty="0"/>
              <a:t> year</a:t>
            </a:r>
          </a:p>
          <a:p>
            <a:r>
              <a:rPr lang="en-IN" dirty="0"/>
              <a:t>CSE ‘D’</a:t>
            </a:r>
          </a:p>
        </p:txBody>
      </p:sp>
      <p:grpSp>
        <p:nvGrpSpPr>
          <p:cNvPr id="85" name="Group 72">
            <a:extLst>
              <a:ext uri="{FF2B5EF4-FFF2-40B4-BE49-F238E27FC236}">
                <a16:creationId xmlns:a16="http://schemas.microsoft.com/office/drawing/2014/main" id="{0A3EF779-83DD-4EB0-9F4C-7304381A2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74" name="Freeform 6">
              <a:extLst>
                <a:ext uri="{FF2B5EF4-FFF2-40B4-BE49-F238E27FC236}">
                  <a16:creationId xmlns:a16="http://schemas.microsoft.com/office/drawing/2014/main" id="{772C8C0C-10E0-4305-95B6-F0A11F0AD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30ACEC"/>
            </a:solidFill>
            <a:ln>
              <a:noFill/>
            </a:ln>
          </p:spPr>
        </p:sp>
        <p:sp>
          <p:nvSpPr>
            <p:cNvPr id="86" name="Freeform 7">
              <a:extLst>
                <a:ext uri="{FF2B5EF4-FFF2-40B4-BE49-F238E27FC236}">
                  <a16:creationId xmlns:a16="http://schemas.microsoft.com/office/drawing/2014/main" id="{ED6F480D-2F2A-4E97-B196-39B35C4BF8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ysClr val="windowText" lastClr="000000">
                <a:lumMod val="65000"/>
                <a:lumOff val="35000"/>
              </a:sysClr>
            </a:solidFill>
            <a:ln>
              <a:noFill/>
            </a:ln>
          </p:spPr>
        </p:sp>
        <p:sp>
          <p:nvSpPr>
            <p:cNvPr id="76" name="Freeform 9">
              <a:extLst>
                <a:ext uri="{FF2B5EF4-FFF2-40B4-BE49-F238E27FC236}">
                  <a16:creationId xmlns:a16="http://schemas.microsoft.com/office/drawing/2014/main" id="{65ACA5CB-4926-4AA1-8B0D-0A8C294D3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ysClr val="windowText" lastClr="000000">
                <a:lumMod val="85000"/>
                <a:lumOff val="15000"/>
              </a:sysClr>
            </a:solidFill>
            <a:ln>
              <a:noFill/>
            </a:ln>
          </p:spPr>
        </p:sp>
        <p:sp>
          <p:nvSpPr>
            <p:cNvPr id="87" name="Freeform 10">
              <a:extLst>
                <a:ext uri="{FF2B5EF4-FFF2-40B4-BE49-F238E27FC236}">
                  <a16:creationId xmlns:a16="http://schemas.microsoft.com/office/drawing/2014/main" id="{1FC1EC6E-AED1-4539-B157-05226499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30ACEC">
                <a:lumMod val="50000"/>
              </a:srgbClr>
            </a:solidFill>
            <a:ln>
              <a:noFill/>
            </a:ln>
          </p:spPr>
        </p:sp>
        <p:sp>
          <p:nvSpPr>
            <p:cNvPr id="78" name="Freeform 11">
              <a:extLst>
                <a:ext uri="{FF2B5EF4-FFF2-40B4-BE49-F238E27FC236}">
                  <a16:creationId xmlns:a16="http://schemas.microsoft.com/office/drawing/2014/main" id="{F5C22045-92BD-4CA1-A655-5ADD00283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30ACEC">
                <a:lumMod val="75000"/>
              </a:srgbClr>
            </a:solidFill>
            <a:ln>
              <a:noFill/>
            </a:ln>
          </p:spPr>
        </p:sp>
        <p:sp>
          <p:nvSpPr>
            <p:cNvPr id="79" name="Freeform 12">
              <a:extLst>
                <a:ext uri="{FF2B5EF4-FFF2-40B4-BE49-F238E27FC236}">
                  <a16:creationId xmlns:a16="http://schemas.microsoft.com/office/drawing/2014/main" id="{F130A56D-449A-4985-94CD-B749D51FF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ysClr val="windowText" lastClr="000000">
                <a:lumMod val="75000"/>
                <a:lumOff val="25000"/>
              </a:sysClr>
            </a:solidFill>
            <a:ln>
              <a:noFill/>
            </a:ln>
          </p:spPr>
        </p:sp>
      </p:grpSp>
    </p:spTree>
    <p:extLst>
      <p:ext uri="{BB962C8B-B14F-4D97-AF65-F5344CB8AC3E}">
        <p14:creationId xmlns:p14="http://schemas.microsoft.com/office/powerpoint/2010/main" val="315380042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3" descr="Digital pixels and light background">
            <a:extLst>
              <a:ext uri="{FF2B5EF4-FFF2-40B4-BE49-F238E27FC236}">
                <a16:creationId xmlns:a16="http://schemas.microsoft.com/office/drawing/2014/main" id="{D6C95ECF-7FC3-4798-AE33-7AB1C43001E5}"/>
              </a:ext>
            </a:extLst>
          </p:cNvPr>
          <p:cNvPicPr>
            <a:picLocks noChangeAspect="1"/>
          </p:cNvPicPr>
          <p:nvPr/>
        </p:nvPicPr>
        <p:blipFill rotWithShape="1">
          <a:blip r:embed="rId3">
            <a:alphaModFix amt="35000"/>
          </a:blip>
          <a:srcRect t="14509" b="5986"/>
          <a:stretch/>
        </p:blipFill>
        <p:spPr>
          <a:xfrm>
            <a:off x="0" y="10"/>
            <a:ext cx="12191980" cy="6857990"/>
          </a:xfrm>
          <a:prstGeom prst="rect">
            <a:avLst/>
          </a:prstGeom>
        </p:spPr>
      </p:pic>
      <p:sp>
        <p:nvSpPr>
          <p:cNvPr id="2" name="Title 1">
            <a:extLst>
              <a:ext uri="{FF2B5EF4-FFF2-40B4-BE49-F238E27FC236}">
                <a16:creationId xmlns:a16="http://schemas.microsoft.com/office/drawing/2014/main" id="{25BDD64D-105D-45A7-9B89-EDA717B5DED0}"/>
              </a:ext>
            </a:extLst>
          </p:cNvPr>
          <p:cNvSpPr>
            <a:spLocks noGrp="1"/>
          </p:cNvSpPr>
          <p:nvPr>
            <p:ph type="title"/>
          </p:nvPr>
        </p:nvSpPr>
        <p:spPr>
          <a:xfrm>
            <a:off x="1484312" y="685800"/>
            <a:ext cx="10018713" cy="860898"/>
          </a:xfrm>
        </p:spPr>
        <p:txBody>
          <a:bodyPr/>
          <a:lstStyle/>
          <a:p>
            <a:r>
              <a:rPr lang="en-US" dirty="0"/>
              <a:t>Abstract</a:t>
            </a:r>
            <a:endParaRPr lang="en-IN" dirty="0"/>
          </a:p>
        </p:txBody>
      </p:sp>
      <p:sp>
        <p:nvSpPr>
          <p:cNvPr id="3" name="Text Placeholder 2">
            <a:extLst>
              <a:ext uri="{FF2B5EF4-FFF2-40B4-BE49-F238E27FC236}">
                <a16:creationId xmlns:a16="http://schemas.microsoft.com/office/drawing/2014/main" id="{DFE575D8-D5F8-44B1-B054-F9EB6FB4B01C}"/>
              </a:ext>
            </a:extLst>
          </p:cNvPr>
          <p:cNvSpPr>
            <a:spLocks noGrp="1"/>
          </p:cNvSpPr>
          <p:nvPr>
            <p:ph type="body" idx="1"/>
          </p:nvPr>
        </p:nvSpPr>
        <p:spPr>
          <a:xfrm>
            <a:off x="1484311" y="1658458"/>
            <a:ext cx="10018713" cy="4625502"/>
          </a:xfrm>
        </p:spPr>
        <p:txBody>
          <a:bodyPr>
            <a:normAutofit/>
          </a:bodyPr>
          <a:lstStyle/>
          <a:p>
            <a:pPr algn="just"/>
            <a:r>
              <a:rPr lang="en-AU" dirty="0"/>
              <a:t>Tech-based self-service channels and digital health interventions have the potential to support the patients in their everyday life and health professionals likewise. With the rise in artificial intelligence and innovation in digital technologies have paved the way for the medical systems to expand to meet the expectations of the people who need health care support especially during these kinds of unprecedented circumstances such as the hay fever, flu and other viral infections. </a:t>
            </a:r>
            <a:endParaRPr lang="en-IN" dirty="0"/>
          </a:p>
          <a:p>
            <a:pPr algn="just"/>
            <a:r>
              <a:rPr lang="en-AU" dirty="0"/>
              <a:t>Although there are scalable self-service channels such as Alexa, Google Assistant, Siri, yet they cannot be applied in medical care settings due to their lack of domain knowledge. Hence this project presents a healthcare chatbot called ‘Smart Doc’ created using Artificial Intelligence that can have a significant impact on the lives of the people. This chatbot provides us with a human-system interaction with a user-friendly interface and it aims to solve the specific prerequisites of a person who need healthcare suggestions before visiting the hospital. The chatbot system works on the inputs provided by the user (patient) and answers it accordingly.</a:t>
            </a:r>
            <a:endParaRPr lang="en-IN" dirty="0"/>
          </a:p>
          <a:p>
            <a:pPr algn="l"/>
            <a:endParaRPr lang="en-IN" dirty="0"/>
          </a:p>
        </p:txBody>
      </p:sp>
    </p:spTree>
    <p:extLst>
      <p:ext uri="{BB962C8B-B14F-4D97-AF65-F5344CB8AC3E}">
        <p14:creationId xmlns:p14="http://schemas.microsoft.com/office/powerpoint/2010/main" val="19884669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3" descr="Digital pixels and light background">
            <a:extLst>
              <a:ext uri="{FF2B5EF4-FFF2-40B4-BE49-F238E27FC236}">
                <a16:creationId xmlns:a16="http://schemas.microsoft.com/office/drawing/2014/main" id="{D6C95ECF-7FC3-4798-AE33-7AB1C43001E5}"/>
              </a:ext>
            </a:extLst>
          </p:cNvPr>
          <p:cNvPicPr>
            <a:picLocks noChangeAspect="1"/>
          </p:cNvPicPr>
          <p:nvPr/>
        </p:nvPicPr>
        <p:blipFill rotWithShape="1">
          <a:blip r:embed="rId2">
            <a:alphaModFix amt="35000"/>
          </a:blip>
          <a:srcRect t="14509" b="5986"/>
          <a:stretch/>
        </p:blipFill>
        <p:spPr>
          <a:xfrm>
            <a:off x="20" y="0"/>
            <a:ext cx="12191980" cy="6857990"/>
          </a:xfrm>
          <a:prstGeom prst="rect">
            <a:avLst/>
          </a:prstGeom>
        </p:spPr>
      </p:pic>
      <p:sp>
        <p:nvSpPr>
          <p:cNvPr id="2" name="Title 1">
            <a:extLst>
              <a:ext uri="{FF2B5EF4-FFF2-40B4-BE49-F238E27FC236}">
                <a16:creationId xmlns:a16="http://schemas.microsoft.com/office/drawing/2014/main" id="{25BDD64D-105D-45A7-9B89-EDA717B5DED0}"/>
              </a:ext>
            </a:extLst>
          </p:cNvPr>
          <p:cNvSpPr>
            <a:spLocks noGrp="1"/>
          </p:cNvSpPr>
          <p:nvPr>
            <p:ph type="title"/>
          </p:nvPr>
        </p:nvSpPr>
        <p:spPr>
          <a:xfrm>
            <a:off x="1484312" y="685800"/>
            <a:ext cx="10018713" cy="860898"/>
          </a:xfrm>
        </p:spPr>
        <p:txBody>
          <a:bodyPr/>
          <a:lstStyle/>
          <a:p>
            <a:r>
              <a:rPr lang="en-US" dirty="0"/>
              <a:t>Applications</a:t>
            </a:r>
            <a:endParaRPr lang="en-IN" dirty="0"/>
          </a:p>
        </p:txBody>
      </p:sp>
      <p:graphicFrame>
        <p:nvGraphicFramePr>
          <p:cNvPr id="70" name="Text Placeholder 2">
            <a:extLst>
              <a:ext uri="{FF2B5EF4-FFF2-40B4-BE49-F238E27FC236}">
                <a16:creationId xmlns:a16="http://schemas.microsoft.com/office/drawing/2014/main" id="{85979729-AF2C-41EB-9606-E43276603280}"/>
              </a:ext>
            </a:extLst>
          </p:cNvPr>
          <p:cNvGraphicFramePr/>
          <p:nvPr>
            <p:extLst>
              <p:ext uri="{D42A27DB-BD31-4B8C-83A1-F6EECF244321}">
                <p14:modId xmlns:p14="http://schemas.microsoft.com/office/powerpoint/2010/main" val="2684433208"/>
              </p:ext>
            </p:extLst>
          </p:nvPr>
        </p:nvGraphicFramePr>
        <p:xfrm>
          <a:off x="4086857" y="1927698"/>
          <a:ext cx="4813622" cy="2821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7127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3" descr="Digital pixels and light background">
            <a:extLst>
              <a:ext uri="{FF2B5EF4-FFF2-40B4-BE49-F238E27FC236}">
                <a16:creationId xmlns:a16="http://schemas.microsoft.com/office/drawing/2014/main" id="{D6C95ECF-7FC3-4798-AE33-7AB1C43001E5}"/>
              </a:ext>
            </a:extLst>
          </p:cNvPr>
          <p:cNvPicPr>
            <a:picLocks noChangeAspect="1"/>
          </p:cNvPicPr>
          <p:nvPr/>
        </p:nvPicPr>
        <p:blipFill rotWithShape="1">
          <a:blip r:embed="rId2">
            <a:alphaModFix amt="35000"/>
          </a:blip>
          <a:srcRect t="14509" b="5986"/>
          <a:stretch/>
        </p:blipFill>
        <p:spPr>
          <a:xfrm>
            <a:off x="0" y="10"/>
            <a:ext cx="12191980" cy="6857990"/>
          </a:xfrm>
          <a:prstGeom prst="rect">
            <a:avLst/>
          </a:prstGeom>
        </p:spPr>
      </p:pic>
      <p:sp>
        <p:nvSpPr>
          <p:cNvPr id="2" name="Title 1">
            <a:extLst>
              <a:ext uri="{FF2B5EF4-FFF2-40B4-BE49-F238E27FC236}">
                <a16:creationId xmlns:a16="http://schemas.microsoft.com/office/drawing/2014/main" id="{25BDD64D-105D-45A7-9B89-EDA717B5DED0}"/>
              </a:ext>
            </a:extLst>
          </p:cNvPr>
          <p:cNvSpPr>
            <a:spLocks noGrp="1"/>
          </p:cNvSpPr>
          <p:nvPr>
            <p:ph type="title"/>
          </p:nvPr>
        </p:nvSpPr>
        <p:spPr>
          <a:xfrm>
            <a:off x="1484312" y="685800"/>
            <a:ext cx="10018713" cy="860898"/>
          </a:xfrm>
        </p:spPr>
        <p:txBody>
          <a:bodyPr/>
          <a:lstStyle/>
          <a:p>
            <a:r>
              <a:rPr lang="en-US" dirty="0"/>
              <a:t>Software &amp; Tools</a:t>
            </a:r>
            <a:endParaRPr lang="en-IN" dirty="0"/>
          </a:p>
        </p:txBody>
      </p:sp>
      <p:graphicFrame>
        <p:nvGraphicFramePr>
          <p:cNvPr id="70" name="Text Placeholder 2">
            <a:extLst>
              <a:ext uri="{FF2B5EF4-FFF2-40B4-BE49-F238E27FC236}">
                <a16:creationId xmlns:a16="http://schemas.microsoft.com/office/drawing/2014/main" id="{2C2DFD61-8E67-4863-9E23-9CC6B0B6B337}"/>
              </a:ext>
            </a:extLst>
          </p:cNvPr>
          <p:cNvGraphicFramePr/>
          <p:nvPr>
            <p:extLst>
              <p:ext uri="{D42A27DB-BD31-4B8C-83A1-F6EECF244321}">
                <p14:modId xmlns:p14="http://schemas.microsoft.com/office/powerpoint/2010/main" val="1321892610"/>
              </p:ext>
            </p:extLst>
          </p:nvPr>
        </p:nvGraphicFramePr>
        <p:xfrm>
          <a:off x="1484312" y="1546698"/>
          <a:ext cx="10018713" cy="4163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825149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3" descr="Digital pixels and light background">
            <a:extLst>
              <a:ext uri="{FF2B5EF4-FFF2-40B4-BE49-F238E27FC236}">
                <a16:creationId xmlns:a16="http://schemas.microsoft.com/office/drawing/2014/main" id="{D6C95ECF-7FC3-4798-AE33-7AB1C43001E5}"/>
              </a:ext>
            </a:extLst>
          </p:cNvPr>
          <p:cNvPicPr>
            <a:picLocks noChangeAspect="1"/>
          </p:cNvPicPr>
          <p:nvPr/>
        </p:nvPicPr>
        <p:blipFill rotWithShape="1">
          <a:blip r:embed="rId3">
            <a:alphaModFix amt="35000"/>
          </a:blip>
          <a:srcRect t="14509" b="5986"/>
          <a:stretch/>
        </p:blipFill>
        <p:spPr>
          <a:xfrm>
            <a:off x="0" y="10"/>
            <a:ext cx="12191980" cy="6857990"/>
          </a:xfrm>
          <a:prstGeom prst="rect">
            <a:avLst/>
          </a:prstGeom>
        </p:spPr>
      </p:pic>
      <p:sp>
        <p:nvSpPr>
          <p:cNvPr id="2" name="Title 1">
            <a:extLst>
              <a:ext uri="{FF2B5EF4-FFF2-40B4-BE49-F238E27FC236}">
                <a16:creationId xmlns:a16="http://schemas.microsoft.com/office/drawing/2014/main" id="{25BDD64D-105D-45A7-9B89-EDA717B5DED0}"/>
              </a:ext>
            </a:extLst>
          </p:cNvPr>
          <p:cNvSpPr>
            <a:spLocks noGrp="1"/>
          </p:cNvSpPr>
          <p:nvPr>
            <p:ph type="title"/>
          </p:nvPr>
        </p:nvSpPr>
        <p:spPr>
          <a:xfrm>
            <a:off x="1484312" y="685800"/>
            <a:ext cx="10018711" cy="792804"/>
          </a:xfrm>
        </p:spPr>
        <p:txBody>
          <a:bodyPr/>
          <a:lstStyle/>
          <a:p>
            <a:r>
              <a:rPr lang="en-US" dirty="0"/>
              <a:t>Modules</a:t>
            </a:r>
            <a:endParaRPr lang="en-IN" dirty="0"/>
          </a:p>
        </p:txBody>
      </p:sp>
      <p:graphicFrame>
        <p:nvGraphicFramePr>
          <p:cNvPr id="71" name="Text Placeholder 2">
            <a:extLst>
              <a:ext uri="{FF2B5EF4-FFF2-40B4-BE49-F238E27FC236}">
                <a16:creationId xmlns:a16="http://schemas.microsoft.com/office/drawing/2014/main" id="{B87C87EC-5D98-42BB-8E4F-A5BEF722FA4C}"/>
              </a:ext>
            </a:extLst>
          </p:cNvPr>
          <p:cNvGraphicFramePr/>
          <p:nvPr>
            <p:extLst>
              <p:ext uri="{D42A27DB-BD31-4B8C-83A1-F6EECF244321}">
                <p14:modId xmlns:p14="http://schemas.microsoft.com/office/powerpoint/2010/main" val="1397179088"/>
              </p:ext>
            </p:extLst>
          </p:nvPr>
        </p:nvGraphicFramePr>
        <p:xfrm>
          <a:off x="1484312" y="1721796"/>
          <a:ext cx="10018713" cy="40694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4738822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74"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75"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76"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77"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78"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79"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68" name="Picture 3" descr="Digital pixels and light background">
            <a:extLst>
              <a:ext uri="{FF2B5EF4-FFF2-40B4-BE49-F238E27FC236}">
                <a16:creationId xmlns:a16="http://schemas.microsoft.com/office/drawing/2014/main" id="{D6C95ECF-7FC3-4798-AE33-7AB1C43001E5}"/>
              </a:ext>
            </a:extLst>
          </p:cNvPr>
          <p:cNvPicPr>
            <a:picLocks noChangeAspect="1"/>
          </p:cNvPicPr>
          <p:nvPr/>
        </p:nvPicPr>
        <p:blipFill rotWithShape="1">
          <a:blip r:embed="rId3">
            <a:alphaModFix amt="35000"/>
          </a:blip>
          <a:srcRect t="14509" b="5986"/>
          <a:stretch/>
        </p:blipFill>
        <p:spPr>
          <a:xfrm>
            <a:off x="0" y="-4763"/>
            <a:ext cx="12191980" cy="6857990"/>
          </a:xfrm>
          <a:prstGeom prst="rect">
            <a:avLst/>
          </a:prstGeom>
        </p:spPr>
      </p:pic>
      <p:sp>
        <p:nvSpPr>
          <p:cNvPr id="2" name="Title 1">
            <a:extLst>
              <a:ext uri="{FF2B5EF4-FFF2-40B4-BE49-F238E27FC236}">
                <a16:creationId xmlns:a16="http://schemas.microsoft.com/office/drawing/2014/main" id="{25BDD64D-105D-45A7-9B89-EDA717B5DED0}"/>
              </a:ext>
            </a:extLst>
          </p:cNvPr>
          <p:cNvSpPr>
            <a:spLocks noGrp="1"/>
          </p:cNvSpPr>
          <p:nvPr>
            <p:ph type="title"/>
          </p:nvPr>
        </p:nvSpPr>
        <p:spPr>
          <a:xfrm>
            <a:off x="4321174" y="530851"/>
            <a:ext cx="6987646" cy="1115851"/>
          </a:xfrm>
        </p:spPr>
        <p:txBody>
          <a:bodyPr vert="horz" lIns="91440" tIns="45720" rIns="91440" bIns="45720" rtlCol="0" anchor="b">
            <a:normAutofit/>
          </a:bodyPr>
          <a:lstStyle/>
          <a:p>
            <a:pPr algn="r"/>
            <a:r>
              <a:rPr lang="en-US" sz="6000" dirty="0"/>
              <a:t>Base Paper Title</a:t>
            </a:r>
          </a:p>
        </p:txBody>
      </p:sp>
      <p:sp>
        <p:nvSpPr>
          <p:cNvPr id="3" name="Text Placeholder 2">
            <a:extLst>
              <a:ext uri="{FF2B5EF4-FFF2-40B4-BE49-F238E27FC236}">
                <a16:creationId xmlns:a16="http://schemas.microsoft.com/office/drawing/2014/main" id="{DFE575D8-D5F8-44B1-B054-F9EB6FB4B01C}"/>
              </a:ext>
            </a:extLst>
          </p:cNvPr>
          <p:cNvSpPr>
            <a:spLocks noGrp="1"/>
          </p:cNvSpPr>
          <p:nvPr>
            <p:ph type="body" idx="1"/>
          </p:nvPr>
        </p:nvSpPr>
        <p:spPr>
          <a:xfrm>
            <a:off x="4321174" y="1616416"/>
            <a:ext cx="6987645" cy="828652"/>
          </a:xfrm>
        </p:spPr>
        <p:txBody>
          <a:bodyPr vert="horz" lIns="91440" tIns="45720" rIns="91440" bIns="45720" rtlCol="0" anchor="t">
            <a:normAutofit/>
          </a:bodyPr>
          <a:lstStyle/>
          <a:p>
            <a:pPr algn="r"/>
            <a:r>
              <a:rPr lang="en-US" sz="2100" dirty="0"/>
              <a:t>Healthcare Chatbot System using Artificial Intelligence</a:t>
            </a:r>
          </a:p>
        </p:txBody>
      </p:sp>
      <p:grpSp>
        <p:nvGrpSpPr>
          <p:cNvPr id="81" name="Group 80">
            <a:extLst>
              <a:ext uri="{FF2B5EF4-FFF2-40B4-BE49-F238E27FC236}">
                <a16:creationId xmlns:a16="http://schemas.microsoft.com/office/drawing/2014/main" id="{0A3EF779-83DD-4EB0-9F4C-7304381A2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2" name="Freeform 6">
              <a:extLst>
                <a:ext uri="{FF2B5EF4-FFF2-40B4-BE49-F238E27FC236}">
                  <a16:creationId xmlns:a16="http://schemas.microsoft.com/office/drawing/2014/main" id="{772C8C0C-10E0-4305-95B6-F0A11F0AD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30ACEC"/>
            </a:solidFill>
            <a:ln>
              <a:noFill/>
            </a:ln>
          </p:spPr>
        </p:sp>
        <p:sp>
          <p:nvSpPr>
            <p:cNvPr id="83" name="Freeform 7">
              <a:extLst>
                <a:ext uri="{FF2B5EF4-FFF2-40B4-BE49-F238E27FC236}">
                  <a16:creationId xmlns:a16="http://schemas.microsoft.com/office/drawing/2014/main" id="{ED6F480D-2F2A-4E97-B196-39B35C4BF8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ysClr val="windowText" lastClr="000000">
                <a:lumMod val="65000"/>
                <a:lumOff val="35000"/>
              </a:sysClr>
            </a:solidFill>
            <a:ln>
              <a:noFill/>
            </a:ln>
          </p:spPr>
        </p:sp>
        <p:sp>
          <p:nvSpPr>
            <p:cNvPr id="84" name="Freeform 9">
              <a:extLst>
                <a:ext uri="{FF2B5EF4-FFF2-40B4-BE49-F238E27FC236}">
                  <a16:creationId xmlns:a16="http://schemas.microsoft.com/office/drawing/2014/main" id="{65ACA5CB-4926-4AA1-8B0D-0A8C294D3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ysClr val="windowText" lastClr="000000">
                <a:lumMod val="85000"/>
                <a:lumOff val="15000"/>
              </a:sysClr>
            </a:solidFill>
            <a:ln>
              <a:noFill/>
            </a:ln>
          </p:spPr>
        </p:sp>
        <p:sp>
          <p:nvSpPr>
            <p:cNvPr id="85" name="Freeform 10">
              <a:extLst>
                <a:ext uri="{FF2B5EF4-FFF2-40B4-BE49-F238E27FC236}">
                  <a16:creationId xmlns:a16="http://schemas.microsoft.com/office/drawing/2014/main" id="{1FC1EC6E-AED1-4539-B157-05226499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30ACEC">
                <a:lumMod val="50000"/>
              </a:srgbClr>
            </a:solidFill>
            <a:ln>
              <a:noFill/>
            </a:ln>
          </p:spPr>
        </p:sp>
        <p:sp>
          <p:nvSpPr>
            <p:cNvPr id="86" name="Freeform 11">
              <a:extLst>
                <a:ext uri="{FF2B5EF4-FFF2-40B4-BE49-F238E27FC236}">
                  <a16:creationId xmlns:a16="http://schemas.microsoft.com/office/drawing/2014/main" id="{F5C22045-92BD-4CA1-A655-5ADD00283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30ACEC">
                <a:lumMod val="75000"/>
              </a:srgbClr>
            </a:solidFill>
            <a:ln>
              <a:noFill/>
            </a:ln>
          </p:spPr>
        </p:sp>
        <p:sp>
          <p:nvSpPr>
            <p:cNvPr id="87" name="Freeform 12">
              <a:extLst>
                <a:ext uri="{FF2B5EF4-FFF2-40B4-BE49-F238E27FC236}">
                  <a16:creationId xmlns:a16="http://schemas.microsoft.com/office/drawing/2014/main" id="{F130A56D-449A-4985-94CD-B749D51FF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ysClr val="windowText" lastClr="000000">
                <a:lumMod val="75000"/>
                <a:lumOff val="25000"/>
              </a:sysClr>
            </a:solidFill>
            <a:ln>
              <a:noFill/>
            </a:ln>
          </p:spPr>
        </p:sp>
      </p:grpSp>
      <p:pic>
        <p:nvPicPr>
          <p:cNvPr id="5" name="Picture 4" descr="Text&#10;&#10;Description automatically generated">
            <a:extLst>
              <a:ext uri="{FF2B5EF4-FFF2-40B4-BE49-F238E27FC236}">
                <a16:creationId xmlns:a16="http://schemas.microsoft.com/office/drawing/2014/main" id="{0BBA1B22-03BD-4A50-ACD9-F2E166659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0401" y="2372586"/>
            <a:ext cx="5568418" cy="4275138"/>
          </a:xfrm>
          <a:prstGeom prst="rect">
            <a:avLst/>
          </a:prstGeom>
        </p:spPr>
      </p:pic>
    </p:spTree>
    <p:extLst>
      <p:ext uri="{BB962C8B-B14F-4D97-AF65-F5344CB8AC3E}">
        <p14:creationId xmlns:p14="http://schemas.microsoft.com/office/powerpoint/2010/main" val="79892412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7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75"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7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77"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72"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80"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68" name="Picture 3" descr="Digital pixels and light background">
            <a:extLst>
              <a:ext uri="{FF2B5EF4-FFF2-40B4-BE49-F238E27FC236}">
                <a16:creationId xmlns:a16="http://schemas.microsoft.com/office/drawing/2014/main" id="{D6C95ECF-7FC3-4798-AE33-7AB1C43001E5}"/>
              </a:ext>
            </a:extLst>
          </p:cNvPr>
          <p:cNvPicPr>
            <a:picLocks noChangeAspect="1"/>
          </p:cNvPicPr>
          <p:nvPr/>
        </p:nvPicPr>
        <p:blipFill rotWithShape="1">
          <a:blip r:embed="rId3">
            <a:alphaModFix amt="35000"/>
          </a:blip>
          <a:srcRect t="14509" b="5986"/>
          <a:stretch/>
        </p:blipFill>
        <p:spPr>
          <a:xfrm>
            <a:off x="20" y="0"/>
            <a:ext cx="12191980" cy="6857990"/>
          </a:xfrm>
          <a:prstGeom prst="rect">
            <a:avLst/>
          </a:prstGeom>
        </p:spPr>
      </p:pic>
      <p:sp>
        <p:nvSpPr>
          <p:cNvPr id="2" name="Title 1">
            <a:extLst>
              <a:ext uri="{FF2B5EF4-FFF2-40B4-BE49-F238E27FC236}">
                <a16:creationId xmlns:a16="http://schemas.microsoft.com/office/drawing/2014/main" id="{1AC3386E-C1E2-4A74-B421-4E1C3F172E5E}"/>
              </a:ext>
            </a:extLst>
          </p:cNvPr>
          <p:cNvSpPr>
            <a:spLocks noGrp="1"/>
          </p:cNvSpPr>
          <p:nvPr>
            <p:ph type="title"/>
          </p:nvPr>
        </p:nvSpPr>
        <p:spPr>
          <a:xfrm>
            <a:off x="2928401" y="1380068"/>
            <a:ext cx="8574622" cy="2616199"/>
          </a:xfrm>
        </p:spPr>
        <p:txBody>
          <a:bodyPr vert="horz" lIns="91440" tIns="45720" rIns="91440" bIns="45720" rtlCol="0" anchor="b">
            <a:normAutofit/>
          </a:bodyPr>
          <a:lstStyle/>
          <a:p>
            <a:pPr algn="r"/>
            <a:r>
              <a:rPr lang="en-US" sz="6000"/>
              <a:t>Thank you</a:t>
            </a:r>
          </a:p>
        </p:txBody>
      </p:sp>
      <p:grpSp>
        <p:nvGrpSpPr>
          <p:cNvPr id="81" name="Group 80">
            <a:extLst>
              <a:ext uri="{FF2B5EF4-FFF2-40B4-BE49-F238E27FC236}">
                <a16:creationId xmlns:a16="http://schemas.microsoft.com/office/drawing/2014/main" id="{0A3EF779-83DD-4EB0-9F4C-7304381A2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2" name="Freeform 6">
              <a:extLst>
                <a:ext uri="{FF2B5EF4-FFF2-40B4-BE49-F238E27FC236}">
                  <a16:creationId xmlns:a16="http://schemas.microsoft.com/office/drawing/2014/main" id="{772C8C0C-10E0-4305-95B6-F0A11F0AD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30ACEC"/>
            </a:solidFill>
            <a:ln>
              <a:noFill/>
            </a:ln>
          </p:spPr>
        </p:sp>
        <p:sp>
          <p:nvSpPr>
            <p:cNvPr id="83" name="Freeform 7">
              <a:extLst>
                <a:ext uri="{FF2B5EF4-FFF2-40B4-BE49-F238E27FC236}">
                  <a16:creationId xmlns:a16="http://schemas.microsoft.com/office/drawing/2014/main" id="{ED6F480D-2F2A-4E97-B196-39B35C4BF8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ysClr val="windowText" lastClr="000000">
                <a:lumMod val="65000"/>
                <a:lumOff val="35000"/>
              </a:sysClr>
            </a:solidFill>
            <a:ln>
              <a:noFill/>
            </a:ln>
          </p:spPr>
        </p:sp>
        <p:sp>
          <p:nvSpPr>
            <p:cNvPr id="84" name="Freeform 9">
              <a:extLst>
                <a:ext uri="{FF2B5EF4-FFF2-40B4-BE49-F238E27FC236}">
                  <a16:creationId xmlns:a16="http://schemas.microsoft.com/office/drawing/2014/main" id="{65ACA5CB-4926-4AA1-8B0D-0A8C294D3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ysClr val="windowText" lastClr="000000">
                <a:lumMod val="85000"/>
                <a:lumOff val="15000"/>
              </a:sysClr>
            </a:solidFill>
            <a:ln>
              <a:noFill/>
            </a:ln>
          </p:spPr>
        </p:sp>
        <p:sp>
          <p:nvSpPr>
            <p:cNvPr id="85" name="Freeform 10">
              <a:extLst>
                <a:ext uri="{FF2B5EF4-FFF2-40B4-BE49-F238E27FC236}">
                  <a16:creationId xmlns:a16="http://schemas.microsoft.com/office/drawing/2014/main" id="{1FC1EC6E-AED1-4539-B157-05226499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30ACEC">
                <a:lumMod val="50000"/>
              </a:srgbClr>
            </a:solidFill>
            <a:ln>
              <a:noFill/>
            </a:ln>
          </p:spPr>
        </p:sp>
        <p:sp>
          <p:nvSpPr>
            <p:cNvPr id="88" name="Freeform 11">
              <a:extLst>
                <a:ext uri="{FF2B5EF4-FFF2-40B4-BE49-F238E27FC236}">
                  <a16:creationId xmlns:a16="http://schemas.microsoft.com/office/drawing/2014/main" id="{F5C22045-92BD-4CA1-A655-5ADD00283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30ACEC">
                <a:lumMod val="75000"/>
              </a:srgbClr>
            </a:solidFill>
            <a:ln>
              <a:noFill/>
            </a:ln>
          </p:spPr>
        </p:sp>
        <p:sp>
          <p:nvSpPr>
            <p:cNvPr id="89" name="Freeform 12">
              <a:extLst>
                <a:ext uri="{FF2B5EF4-FFF2-40B4-BE49-F238E27FC236}">
                  <a16:creationId xmlns:a16="http://schemas.microsoft.com/office/drawing/2014/main" id="{F130A56D-449A-4985-94CD-B749D51FF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ysClr val="windowText" lastClr="000000">
                <a:lumMod val="75000"/>
                <a:lumOff val="25000"/>
              </a:sysClr>
            </a:solidFill>
            <a:ln>
              <a:noFill/>
            </a:ln>
          </p:spPr>
        </p:sp>
      </p:grpSp>
    </p:spTree>
    <p:extLst>
      <p:ext uri="{BB962C8B-B14F-4D97-AF65-F5344CB8AC3E}">
        <p14:creationId xmlns:p14="http://schemas.microsoft.com/office/powerpoint/2010/main" val="56645485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276</Words>
  <Application>Microsoft Office PowerPoint</Application>
  <PresentationFormat>Widescreen</PresentationFormat>
  <Paragraphs>36</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Corbel</vt:lpstr>
      <vt:lpstr>Parallax</vt:lpstr>
      <vt:lpstr>Smart Doc: AI Powered Medical Consultant with a Human Intellect to Support and Enhance People’s Lives in Emergencies</vt:lpstr>
      <vt:lpstr>Abstract</vt:lpstr>
      <vt:lpstr>Applications</vt:lpstr>
      <vt:lpstr>Software &amp; Tools</vt:lpstr>
      <vt:lpstr>Modules</vt:lpstr>
      <vt:lpstr>Base Paper Title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Chatbot</dc:title>
  <dc:creator>Aishu __</dc:creator>
  <cp:lastModifiedBy>Aishu __</cp:lastModifiedBy>
  <cp:revision>13</cp:revision>
  <dcterms:created xsi:type="dcterms:W3CDTF">2021-08-30T05:12:46Z</dcterms:created>
  <dcterms:modified xsi:type="dcterms:W3CDTF">2021-11-08T17:52:10Z</dcterms:modified>
</cp:coreProperties>
</file>