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6" r:id="rId2"/>
    <p:sldId id="263" r:id="rId3"/>
    <p:sldId id="268" r:id="rId4"/>
    <p:sldId id="261" r:id="rId5"/>
    <p:sldId id="271" r:id="rId6"/>
    <p:sldId id="270" r:id="rId7"/>
    <p:sldId id="266" r:id="rId8"/>
    <p:sldId id="267" r:id="rId9"/>
    <p:sldId id="262"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hu __" initials="A_" lastIdx="1" clrIdx="0">
    <p:extLst>
      <p:ext uri="{19B8F6BF-5375-455C-9EA6-DF929625EA0E}">
        <p15:presenceInfo xmlns:p15="http://schemas.microsoft.com/office/powerpoint/2012/main" userId="81a73277cf6615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87D8A-76DD-4A4C-829A-56F15751095D}"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D48E7491-1764-4E3C-AAA6-6045E23F92EA}">
      <dgm:prSet/>
      <dgm:spPr/>
      <dgm:t>
        <a:bodyPr/>
        <a:lstStyle/>
        <a:p>
          <a:r>
            <a:rPr lang="en-US"/>
            <a:t>Input</a:t>
          </a:r>
        </a:p>
      </dgm:t>
    </dgm:pt>
    <dgm:pt modelId="{E65A9AF7-6A71-4F0E-8D6F-BA76CE3B9AF3}" type="parTrans" cxnId="{30EC676B-5D10-4965-97D3-C6ECAA784E29}">
      <dgm:prSet/>
      <dgm:spPr/>
      <dgm:t>
        <a:bodyPr/>
        <a:lstStyle/>
        <a:p>
          <a:endParaRPr lang="en-US"/>
        </a:p>
      </dgm:t>
    </dgm:pt>
    <dgm:pt modelId="{6A6A2B9C-83E2-40E1-BDEA-06894C6DA570}" type="sibTrans" cxnId="{30EC676B-5D10-4965-97D3-C6ECAA784E29}">
      <dgm:prSet/>
      <dgm:spPr/>
      <dgm:t>
        <a:bodyPr/>
        <a:lstStyle/>
        <a:p>
          <a:endParaRPr lang="en-US"/>
        </a:p>
      </dgm:t>
    </dgm:pt>
    <dgm:pt modelId="{C390E2C8-EA8D-4375-B819-F3422C0C43F8}">
      <dgm:prSet/>
      <dgm:spPr/>
      <dgm:t>
        <a:bodyPr/>
        <a:lstStyle/>
        <a:p>
          <a:r>
            <a:rPr lang="en-US"/>
            <a:t>Input from user</a:t>
          </a:r>
        </a:p>
      </dgm:t>
    </dgm:pt>
    <dgm:pt modelId="{B662EF44-13DD-479C-B61D-6AF051EB8438}" type="parTrans" cxnId="{33BF92C2-EB5A-4013-B6F7-F55BB959B290}">
      <dgm:prSet/>
      <dgm:spPr/>
      <dgm:t>
        <a:bodyPr/>
        <a:lstStyle/>
        <a:p>
          <a:endParaRPr lang="en-US"/>
        </a:p>
      </dgm:t>
    </dgm:pt>
    <dgm:pt modelId="{D51A7D8A-2A49-4643-A1BB-D306DB8912BB}" type="sibTrans" cxnId="{33BF92C2-EB5A-4013-B6F7-F55BB959B290}">
      <dgm:prSet/>
      <dgm:spPr/>
      <dgm:t>
        <a:bodyPr/>
        <a:lstStyle/>
        <a:p>
          <a:endParaRPr lang="en-US"/>
        </a:p>
      </dgm:t>
    </dgm:pt>
    <dgm:pt modelId="{1A41354C-36CA-4ED9-9572-B50FA1F2EF33}">
      <dgm:prSet/>
      <dgm:spPr/>
      <dgm:t>
        <a:bodyPr/>
        <a:lstStyle/>
        <a:p>
          <a:r>
            <a:rPr lang="en-US" dirty="0"/>
            <a:t>Analyze and process</a:t>
          </a:r>
        </a:p>
      </dgm:t>
    </dgm:pt>
    <dgm:pt modelId="{8F35F52E-FABE-4F90-97E7-2A48D06BC5EE}" type="parTrans" cxnId="{631D8BF0-97A3-4DDF-B914-386A726DEC64}">
      <dgm:prSet/>
      <dgm:spPr/>
      <dgm:t>
        <a:bodyPr/>
        <a:lstStyle/>
        <a:p>
          <a:endParaRPr lang="en-US"/>
        </a:p>
      </dgm:t>
    </dgm:pt>
    <dgm:pt modelId="{3C9569A4-2508-4EF5-8486-E07EC77E6D0E}" type="sibTrans" cxnId="{631D8BF0-97A3-4DDF-B914-386A726DEC64}">
      <dgm:prSet/>
      <dgm:spPr/>
      <dgm:t>
        <a:bodyPr/>
        <a:lstStyle/>
        <a:p>
          <a:endParaRPr lang="en-US"/>
        </a:p>
      </dgm:t>
    </dgm:pt>
    <dgm:pt modelId="{70FC5594-E15A-447F-9AED-3EBD84025020}">
      <dgm:prSet/>
      <dgm:spPr/>
      <dgm:t>
        <a:bodyPr/>
        <a:lstStyle/>
        <a:p>
          <a:r>
            <a:rPr lang="en-US"/>
            <a:t>Analyze and process user’s input</a:t>
          </a:r>
        </a:p>
      </dgm:t>
    </dgm:pt>
    <dgm:pt modelId="{B8E3CE91-A00E-4AB6-ADC1-4607EE51C847}" type="parTrans" cxnId="{C9D4A232-05E9-48C1-9E29-6E0FD72FF40A}">
      <dgm:prSet/>
      <dgm:spPr/>
      <dgm:t>
        <a:bodyPr/>
        <a:lstStyle/>
        <a:p>
          <a:endParaRPr lang="en-US"/>
        </a:p>
      </dgm:t>
    </dgm:pt>
    <dgm:pt modelId="{4E31295A-372D-4357-AE16-FF32EC105F84}" type="sibTrans" cxnId="{C9D4A232-05E9-48C1-9E29-6E0FD72FF40A}">
      <dgm:prSet/>
      <dgm:spPr/>
      <dgm:t>
        <a:bodyPr/>
        <a:lstStyle/>
        <a:p>
          <a:endParaRPr lang="en-US"/>
        </a:p>
      </dgm:t>
    </dgm:pt>
    <dgm:pt modelId="{93816768-1A88-4989-B221-725CDE65DEBD}">
      <dgm:prSet/>
      <dgm:spPr/>
      <dgm:t>
        <a:bodyPr/>
        <a:lstStyle/>
        <a:p>
          <a:r>
            <a:rPr lang="en-US"/>
            <a:t>Identify</a:t>
          </a:r>
        </a:p>
      </dgm:t>
    </dgm:pt>
    <dgm:pt modelId="{4DB7494C-E841-46D0-9374-FEE99EC2A7FB}" type="parTrans" cxnId="{264F8D20-E85F-4C96-8B20-8A931D8E1139}">
      <dgm:prSet/>
      <dgm:spPr/>
      <dgm:t>
        <a:bodyPr/>
        <a:lstStyle/>
        <a:p>
          <a:endParaRPr lang="en-US"/>
        </a:p>
      </dgm:t>
    </dgm:pt>
    <dgm:pt modelId="{0AC65A8A-2C85-4CD6-BBCB-E7572EB59064}" type="sibTrans" cxnId="{264F8D20-E85F-4C96-8B20-8A931D8E1139}">
      <dgm:prSet/>
      <dgm:spPr/>
      <dgm:t>
        <a:bodyPr/>
        <a:lstStyle/>
        <a:p>
          <a:endParaRPr lang="en-US"/>
        </a:p>
      </dgm:t>
    </dgm:pt>
    <dgm:pt modelId="{A47B1C09-F4BD-49A8-AF0F-70469C3403E0}">
      <dgm:prSet/>
      <dgm:spPr/>
      <dgm:t>
        <a:bodyPr/>
        <a:lstStyle/>
        <a:p>
          <a:r>
            <a:rPr lang="en-US"/>
            <a:t>Identify the symptom</a:t>
          </a:r>
        </a:p>
      </dgm:t>
    </dgm:pt>
    <dgm:pt modelId="{19D5DF5A-695C-48D2-84CF-1BF7F47DD4DA}" type="parTrans" cxnId="{5D27B9DE-C60E-4E22-AAA1-481A05D32351}">
      <dgm:prSet/>
      <dgm:spPr/>
      <dgm:t>
        <a:bodyPr/>
        <a:lstStyle/>
        <a:p>
          <a:endParaRPr lang="en-US"/>
        </a:p>
      </dgm:t>
    </dgm:pt>
    <dgm:pt modelId="{FAA843BD-DFF9-49D8-B572-97EBA910FA57}" type="sibTrans" cxnId="{5D27B9DE-C60E-4E22-AAA1-481A05D32351}">
      <dgm:prSet/>
      <dgm:spPr/>
      <dgm:t>
        <a:bodyPr/>
        <a:lstStyle/>
        <a:p>
          <a:endParaRPr lang="en-US"/>
        </a:p>
      </dgm:t>
    </dgm:pt>
    <dgm:pt modelId="{FA4896EE-0CF6-4199-9F57-28A7FDB80659}">
      <dgm:prSet/>
      <dgm:spPr/>
      <dgm:t>
        <a:bodyPr/>
        <a:lstStyle/>
        <a:p>
          <a:r>
            <a:rPr lang="en-US"/>
            <a:t>Compose</a:t>
          </a:r>
        </a:p>
      </dgm:t>
    </dgm:pt>
    <dgm:pt modelId="{103A552D-D351-44A7-B745-3DEB5C2A0BC1}" type="parTrans" cxnId="{2522E93F-2285-4799-BA5B-C287BC0B2C19}">
      <dgm:prSet/>
      <dgm:spPr/>
      <dgm:t>
        <a:bodyPr/>
        <a:lstStyle/>
        <a:p>
          <a:endParaRPr lang="en-US"/>
        </a:p>
      </dgm:t>
    </dgm:pt>
    <dgm:pt modelId="{4EDC2265-077E-4B33-8894-D933CE269FE2}" type="sibTrans" cxnId="{2522E93F-2285-4799-BA5B-C287BC0B2C19}">
      <dgm:prSet/>
      <dgm:spPr/>
      <dgm:t>
        <a:bodyPr/>
        <a:lstStyle/>
        <a:p>
          <a:endParaRPr lang="en-US"/>
        </a:p>
      </dgm:t>
    </dgm:pt>
    <dgm:pt modelId="{E7637673-E582-4871-A6FF-FE4CB43F9FD9}">
      <dgm:prSet/>
      <dgm:spPr/>
      <dgm:t>
        <a:bodyPr/>
        <a:lstStyle/>
        <a:p>
          <a:r>
            <a:rPr lang="en-US"/>
            <a:t>Compose Reply</a:t>
          </a:r>
        </a:p>
      </dgm:t>
    </dgm:pt>
    <dgm:pt modelId="{0675EF2F-05DF-47E0-8E8A-BFC426E4E21D}" type="parTrans" cxnId="{E2A39668-7040-4C13-AD36-70106C589195}">
      <dgm:prSet/>
      <dgm:spPr/>
      <dgm:t>
        <a:bodyPr/>
        <a:lstStyle/>
        <a:p>
          <a:endParaRPr lang="en-US"/>
        </a:p>
      </dgm:t>
    </dgm:pt>
    <dgm:pt modelId="{70833213-E9AE-4342-A2CC-F63DB2ECCE5A}" type="sibTrans" cxnId="{E2A39668-7040-4C13-AD36-70106C589195}">
      <dgm:prSet/>
      <dgm:spPr/>
      <dgm:t>
        <a:bodyPr/>
        <a:lstStyle/>
        <a:p>
          <a:endParaRPr lang="en-US"/>
        </a:p>
      </dgm:t>
    </dgm:pt>
    <dgm:pt modelId="{C61EA351-E670-410A-B0B6-1B5E2D272274}">
      <dgm:prSet/>
      <dgm:spPr/>
      <dgm:t>
        <a:bodyPr/>
        <a:lstStyle/>
        <a:p>
          <a:r>
            <a:rPr lang="en-US" dirty="0"/>
            <a:t>Schedule and Manage</a:t>
          </a:r>
        </a:p>
      </dgm:t>
    </dgm:pt>
    <dgm:pt modelId="{7C5263F8-C528-49D6-9C3D-0FAD17186238}" type="parTrans" cxnId="{4922EC57-90B3-47FD-93C1-B3501328EA57}">
      <dgm:prSet/>
      <dgm:spPr/>
      <dgm:t>
        <a:bodyPr/>
        <a:lstStyle/>
        <a:p>
          <a:endParaRPr lang="en-US"/>
        </a:p>
      </dgm:t>
    </dgm:pt>
    <dgm:pt modelId="{0DCDBC95-C534-4780-8E12-096381B00469}" type="sibTrans" cxnId="{4922EC57-90B3-47FD-93C1-B3501328EA57}">
      <dgm:prSet/>
      <dgm:spPr/>
      <dgm:t>
        <a:bodyPr/>
        <a:lstStyle/>
        <a:p>
          <a:endParaRPr lang="en-US"/>
        </a:p>
      </dgm:t>
    </dgm:pt>
    <dgm:pt modelId="{ECE4FEE6-601F-4B43-9AD8-4B2D209F781F}">
      <dgm:prSet/>
      <dgm:spPr/>
      <dgm:t>
        <a:bodyPr/>
        <a:lstStyle/>
        <a:p>
          <a:r>
            <a:rPr lang="en-US" dirty="0"/>
            <a:t>Schedule  Appointments</a:t>
          </a:r>
        </a:p>
      </dgm:t>
    </dgm:pt>
    <dgm:pt modelId="{D8BD59F9-E619-4FCF-B3D7-21DA2B53277D}" type="parTrans" cxnId="{A2880533-15D0-4108-9CAC-591218174CD5}">
      <dgm:prSet/>
      <dgm:spPr/>
      <dgm:t>
        <a:bodyPr/>
        <a:lstStyle/>
        <a:p>
          <a:endParaRPr lang="en-US"/>
        </a:p>
      </dgm:t>
    </dgm:pt>
    <dgm:pt modelId="{7656E56A-DD64-41D8-BB97-AE28FA164C0C}" type="sibTrans" cxnId="{A2880533-15D0-4108-9CAC-591218174CD5}">
      <dgm:prSet/>
      <dgm:spPr/>
      <dgm:t>
        <a:bodyPr/>
        <a:lstStyle/>
        <a:p>
          <a:endParaRPr lang="en-US"/>
        </a:p>
      </dgm:t>
    </dgm:pt>
    <dgm:pt modelId="{91FBAAAE-8D0A-4E36-AB43-D55E99DCF36A}" type="pres">
      <dgm:prSet presAssocID="{3CC87D8A-76DD-4A4C-829A-56F15751095D}" presName="Name0" presStyleCnt="0">
        <dgm:presLayoutVars>
          <dgm:dir/>
          <dgm:animLvl val="lvl"/>
          <dgm:resizeHandles val="exact"/>
        </dgm:presLayoutVars>
      </dgm:prSet>
      <dgm:spPr/>
    </dgm:pt>
    <dgm:pt modelId="{BA25A85F-98B4-4F45-896E-5CEB12C3A8D8}" type="pres">
      <dgm:prSet presAssocID="{C61EA351-E670-410A-B0B6-1B5E2D272274}" presName="boxAndChildren" presStyleCnt="0"/>
      <dgm:spPr/>
    </dgm:pt>
    <dgm:pt modelId="{065F8E64-947E-46D0-B2F8-B9EE8FEE066D}" type="pres">
      <dgm:prSet presAssocID="{C61EA351-E670-410A-B0B6-1B5E2D272274}" presName="parentTextBox" presStyleLbl="alignNode1" presStyleIdx="0" presStyleCnt="5"/>
      <dgm:spPr/>
    </dgm:pt>
    <dgm:pt modelId="{A15B5FCC-E4D1-423E-8502-A713A0DBDC5B}" type="pres">
      <dgm:prSet presAssocID="{C61EA351-E670-410A-B0B6-1B5E2D272274}" presName="descendantBox" presStyleLbl="bgAccFollowNode1" presStyleIdx="0" presStyleCnt="5"/>
      <dgm:spPr/>
    </dgm:pt>
    <dgm:pt modelId="{2BC47EFA-9E20-4631-B4C4-2A1441FC7024}" type="pres">
      <dgm:prSet presAssocID="{4EDC2265-077E-4B33-8894-D933CE269FE2}" presName="sp" presStyleCnt="0"/>
      <dgm:spPr/>
    </dgm:pt>
    <dgm:pt modelId="{A531E966-462A-4ABB-9372-88C7AC20F871}" type="pres">
      <dgm:prSet presAssocID="{FA4896EE-0CF6-4199-9F57-28A7FDB80659}" presName="arrowAndChildren" presStyleCnt="0"/>
      <dgm:spPr/>
    </dgm:pt>
    <dgm:pt modelId="{CC0D9F2A-3A4A-4CA0-A79F-C5BDE3E372AF}" type="pres">
      <dgm:prSet presAssocID="{FA4896EE-0CF6-4199-9F57-28A7FDB80659}" presName="parentTextArrow" presStyleLbl="node1" presStyleIdx="0" presStyleCnt="0"/>
      <dgm:spPr/>
    </dgm:pt>
    <dgm:pt modelId="{F32A1BDA-832B-4118-91A0-9189D68BE89D}" type="pres">
      <dgm:prSet presAssocID="{FA4896EE-0CF6-4199-9F57-28A7FDB80659}" presName="arrow" presStyleLbl="alignNode1" presStyleIdx="1" presStyleCnt="5"/>
      <dgm:spPr/>
    </dgm:pt>
    <dgm:pt modelId="{19D7A04C-475E-46C6-B0C1-CB076BBA1D2C}" type="pres">
      <dgm:prSet presAssocID="{FA4896EE-0CF6-4199-9F57-28A7FDB80659}" presName="descendantArrow" presStyleLbl="bgAccFollowNode1" presStyleIdx="1" presStyleCnt="5"/>
      <dgm:spPr/>
    </dgm:pt>
    <dgm:pt modelId="{98D0E1B1-C8D4-4F43-BFA9-4CE280C33026}" type="pres">
      <dgm:prSet presAssocID="{0AC65A8A-2C85-4CD6-BBCB-E7572EB59064}" presName="sp" presStyleCnt="0"/>
      <dgm:spPr/>
    </dgm:pt>
    <dgm:pt modelId="{9895D413-9D0A-42E1-81ED-1D2159BB5F01}" type="pres">
      <dgm:prSet presAssocID="{93816768-1A88-4989-B221-725CDE65DEBD}" presName="arrowAndChildren" presStyleCnt="0"/>
      <dgm:spPr/>
    </dgm:pt>
    <dgm:pt modelId="{EB8DA0C6-A4F1-4D31-94D4-8A53EBCA935A}" type="pres">
      <dgm:prSet presAssocID="{93816768-1A88-4989-B221-725CDE65DEBD}" presName="parentTextArrow" presStyleLbl="node1" presStyleIdx="0" presStyleCnt="0"/>
      <dgm:spPr/>
    </dgm:pt>
    <dgm:pt modelId="{4A93179D-EFC3-45F6-BE96-62DB1CB99722}" type="pres">
      <dgm:prSet presAssocID="{93816768-1A88-4989-B221-725CDE65DEBD}" presName="arrow" presStyleLbl="alignNode1" presStyleIdx="2" presStyleCnt="5"/>
      <dgm:spPr/>
    </dgm:pt>
    <dgm:pt modelId="{E57DBF10-5565-4255-965C-30965F229D6E}" type="pres">
      <dgm:prSet presAssocID="{93816768-1A88-4989-B221-725CDE65DEBD}" presName="descendantArrow" presStyleLbl="bgAccFollowNode1" presStyleIdx="2" presStyleCnt="5"/>
      <dgm:spPr/>
    </dgm:pt>
    <dgm:pt modelId="{89EA0CD8-6F79-4522-AAD0-1322808BB727}" type="pres">
      <dgm:prSet presAssocID="{3C9569A4-2508-4EF5-8486-E07EC77E6D0E}" presName="sp" presStyleCnt="0"/>
      <dgm:spPr/>
    </dgm:pt>
    <dgm:pt modelId="{C296CF43-FA92-4010-BE26-1CF7F062D482}" type="pres">
      <dgm:prSet presAssocID="{1A41354C-36CA-4ED9-9572-B50FA1F2EF33}" presName="arrowAndChildren" presStyleCnt="0"/>
      <dgm:spPr/>
    </dgm:pt>
    <dgm:pt modelId="{C4E2A314-BC91-4724-98C6-0FB1694BCF1D}" type="pres">
      <dgm:prSet presAssocID="{1A41354C-36CA-4ED9-9572-B50FA1F2EF33}" presName="parentTextArrow" presStyleLbl="node1" presStyleIdx="0" presStyleCnt="0"/>
      <dgm:spPr/>
    </dgm:pt>
    <dgm:pt modelId="{703FD26B-9904-4AAF-97E3-E923E673BB7D}" type="pres">
      <dgm:prSet presAssocID="{1A41354C-36CA-4ED9-9572-B50FA1F2EF33}" presName="arrow" presStyleLbl="alignNode1" presStyleIdx="3" presStyleCnt="5"/>
      <dgm:spPr/>
    </dgm:pt>
    <dgm:pt modelId="{6709F835-8187-45B2-ADD7-89BC7B500223}" type="pres">
      <dgm:prSet presAssocID="{1A41354C-36CA-4ED9-9572-B50FA1F2EF33}" presName="descendantArrow" presStyleLbl="bgAccFollowNode1" presStyleIdx="3" presStyleCnt="5"/>
      <dgm:spPr/>
    </dgm:pt>
    <dgm:pt modelId="{81B4B599-3992-4799-A4EE-04DA69E26BC4}" type="pres">
      <dgm:prSet presAssocID="{6A6A2B9C-83E2-40E1-BDEA-06894C6DA570}" presName="sp" presStyleCnt="0"/>
      <dgm:spPr/>
    </dgm:pt>
    <dgm:pt modelId="{E41B458F-E355-41E6-8EEB-5A904F0B039D}" type="pres">
      <dgm:prSet presAssocID="{D48E7491-1764-4E3C-AAA6-6045E23F92EA}" presName="arrowAndChildren" presStyleCnt="0"/>
      <dgm:spPr/>
    </dgm:pt>
    <dgm:pt modelId="{190F59BD-2D74-4BBD-A2F8-7B4E2666E6D0}" type="pres">
      <dgm:prSet presAssocID="{D48E7491-1764-4E3C-AAA6-6045E23F92EA}" presName="parentTextArrow" presStyleLbl="node1" presStyleIdx="0" presStyleCnt="0"/>
      <dgm:spPr/>
    </dgm:pt>
    <dgm:pt modelId="{12D7ADBD-6F84-4DC7-8317-6D92D88FEE6F}" type="pres">
      <dgm:prSet presAssocID="{D48E7491-1764-4E3C-AAA6-6045E23F92EA}" presName="arrow" presStyleLbl="alignNode1" presStyleIdx="4" presStyleCnt="5"/>
      <dgm:spPr/>
    </dgm:pt>
    <dgm:pt modelId="{4FA1F98F-CB09-44AC-B2F4-628688479197}" type="pres">
      <dgm:prSet presAssocID="{D48E7491-1764-4E3C-AAA6-6045E23F92EA}" presName="descendantArrow" presStyleLbl="bgAccFollowNode1" presStyleIdx="4" presStyleCnt="5"/>
      <dgm:spPr/>
    </dgm:pt>
  </dgm:ptLst>
  <dgm:cxnLst>
    <dgm:cxn modelId="{F01AD207-7F99-479D-9A01-EFCF21B4EF0A}" type="presOf" srcId="{C390E2C8-EA8D-4375-B819-F3422C0C43F8}" destId="{4FA1F98F-CB09-44AC-B2F4-628688479197}" srcOrd="0" destOrd="0" presId="urn:microsoft.com/office/officeart/2016/7/layout/VerticalDownArrowProcess"/>
    <dgm:cxn modelId="{264F8D20-E85F-4C96-8B20-8A931D8E1139}" srcId="{3CC87D8A-76DD-4A4C-829A-56F15751095D}" destId="{93816768-1A88-4989-B221-725CDE65DEBD}" srcOrd="2" destOrd="0" parTransId="{4DB7494C-E841-46D0-9374-FEE99EC2A7FB}" sibTransId="{0AC65A8A-2C85-4CD6-BBCB-E7572EB59064}"/>
    <dgm:cxn modelId="{A3A0B620-7E30-4D4F-B1F4-F364C5CA39B7}" type="presOf" srcId="{FA4896EE-0CF6-4199-9F57-28A7FDB80659}" destId="{F32A1BDA-832B-4118-91A0-9189D68BE89D}" srcOrd="1" destOrd="0" presId="urn:microsoft.com/office/officeart/2016/7/layout/VerticalDownArrowProcess"/>
    <dgm:cxn modelId="{A2E21332-85EF-4544-9A8A-CC87867FF2BF}" type="presOf" srcId="{D48E7491-1764-4E3C-AAA6-6045E23F92EA}" destId="{190F59BD-2D74-4BBD-A2F8-7B4E2666E6D0}" srcOrd="0" destOrd="0" presId="urn:microsoft.com/office/officeart/2016/7/layout/VerticalDownArrowProcess"/>
    <dgm:cxn modelId="{C9D4A232-05E9-48C1-9E29-6E0FD72FF40A}" srcId="{1A41354C-36CA-4ED9-9572-B50FA1F2EF33}" destId="{70FC5594-E15A-447F-9AED-3EBD84025020}" srcOrd="0" destOrd="0" parTransId="{B8E3CE91-A00E-4AB6-ADC1-4607EE51C847}" sibTransId="{4E31295A-372D-4357-AE16-FF32EC105F84}"/>
    <dgm:cxn modelId="{A2880533-15D0-4108-9CAC-591218174CD5}" srcId="{C61EA351-E670-410A-B0B6-1B5E2D272274}" destId="{ECE4FEE6-601F-4B43-9AD8-4B2D209F781F}" srcOrd="0" destOrd="0" parTransId="{D8BD59F9-E619-4FCF-B3D7-21DA2B53277D}" sibTransId="{7656E56A-DD64-41D8-BB97-AE28FA164C0C}"/>
    <dgm:cxn modelId="{30D67735-DBC9-47A4-822D-38C398788CBD}" type="presOf" srcId="{3CC87D8A-76DD-4A4C-829A-56F15751095D}" destId="{91FBAAAE-8D0A-4E36-AB43-D55E99DCF36A}" srcOrd="0" destOrd="0" presId="urn:microsoft.com/office/officeart/2016/7/layout/VerticalDownArrowProcess"/>
    <dgm:cxn modelId="{2522E93F-2285-4799-BA5B-C287BC0B2C19}" srcId="{3CC87D8A-76DD-4A4C-829A-56F15751095D}" destId="{FA4896EE-0CF6-4199-9F57-28A7FDB80659}" srcOrd="3" destOrd="0" parTransId="{103A552D-D351-44A7-B745-3DEB5C2A0BC1}" sibTransId="{4EDC2265-077E-4B33-8894-D933CE269FE2}"/>
    <dgm:cxn modelId="{DF22B740-C13C-4F82-8F42-C470891CEF3C}" type="presOf" srcId="{FA4896EE-0CF6-4199-9F57-28A7FDB80659}" destId="{CC0D9F2A-3A4A-4CA0-A79F-C5BDE3E372AF}" srcOrd="0" destOrd="0" presId="urn:microsoft.com/office/officeart/2016/7/layout/VerticalDownArrowProcess"/>
    <dgm:cxn modelId="{E2A39668-7040-4C13-AD36-70106C589195}" srcId="{FA4896EE-0CF6-4199-9F57-28A7FDB80659}" destId="{E7637673-E582-4871-A6FF-FE4CB43F9FD9}" srcOrd="0" destOrd="0" parTransId="{0675EF2F-05DF-47E0-8E8A-BFC426E4E21D}" sibTransId="{70833213-E9AE-4342-A2CC-F63DB2ECCE5A}"/>
    <dgm:cxn modelId="{30EC676B-5D10-4965-97D3-C6ECAA784E29}" srcId="{3CC87D8A-76DD-4A4C-829A-56F15751095D}" destId="{D48E7491-1764-4E3C-AAA6-6045E23F92EA}" srcOrd="0" destOrd="0" parTransId="{E65A9AF7-6A71-4F0E-8D6F-BA76CE3B9AF3}" sibTransId="{6A6A2B9C-83E2-40E1-BDEA-06894C6DA570}"/>
    <dgm:cxn modelId="{65F47650-DE15-4078-B5FE-EAAF1847D7C8}" type="presOf" srcId="{93816768-1A88-4989-B221-725CDE65DEBD}" destId="{EB8DA0C6-A4F1-4D31-94D4-8A53EBCA935A}" srcOrd="0" destOrd="0" presId="urn:microsoft.com/office/officeart/2016/7/layout/VerticalDownArrowProcess"/>
    <dgm:cxn modelId="{4922EC57-90B3-47FD-93C1-B3501328EA57}" srcId="{3CC87D8A-76DD-4A4C-829A-56F15751095D}" destId="{C61EA351-E670-410A-B0B6-1B5E2D272274}" srcOrd="4" destOrd="0" parTransId="{7C5263F8-C528-49D6-9C3D-0FAD17186238}" sibTransId="{0DCDBC95-C534-4780-8E12-096381B00469}"/>
    <dgm:cxn modelId="{B9B0B57E-627F-4041-B27F-E51206E167FA}" type="presOf" srcId="{D48E7491-1764-4E3C-AAA6-6045E23F92EA}" destId="{12D7ADBD-6F84-4DC7-8317-6D92D88FEE6F}" srcOrd="1" destOrd="0" presId="urn:microsoft.com/office/officeart/2016/7/layout/VerticalDownArrowProcess"/>
    <dgm:cxn modelId="{C419B48E-B601-44B4-9936-A66B30CD0DF2}" type="presOf" srcId="{70FC5594-E15A-447F-9AED-3EBD84025020}" destId="{6709F835-8187-45B2-ADD7-89BC7B500223}" srcOrd="0" destOrd="0" presId="urn:microsoft.com/office/officeart/2016/7/layout/VerticalDownArrowProcess"/>
    <dgm:cxn modelId="{2E0E41A2-0558-4F7B-9737-AE61278E309F}" type="presOf" srcId="{93816768-1A88-4989-B221-725CDE65DEBD}" destId="{4A93179D-EFC3-45F6-BE96-62DB1CB99722}" srcOrd="1" destOrd="0" presId="urn:microsoft.com/office/officeart/2016/7/layout/VerticalDownArrowProcess"/>
    <dgm:cxn modelId="{85731CB8-FE0D-4D0D-ACA0-66B3AC8D7B04}" type="presOf" srcId="{C61EA351-E670-410A-B0B6-1B5E2D272274}" destId="{065F8E64-947E-46D0-B2F8-B9EE8FEE066D}" srcOrd="0" destOrd="0" presId="urn:microsoft.com/office/officeart/2016/7/layout/VerticalDownArrowProcess"/>
    <dgm:cxn modelId="{2FF521BF-2CA5-4DF7-91D2-2FB4775996B5}" type="presOf" srcId="{1A41354C-36CA-4ED9-9572-B50FA1F2EF33}" destId="{703FD26B-9904-4AAF-97E3-E923E673BB7D}" srcOrd="1" destOrd="0" presId="urn:microsoft.com/office/officeart/2016/7/layout/VerticalDownArrowProcess"/>
    <dgm:cxn modelId="{DD4E95C0-C570-431B-BC4B-2EC178ABAE88}" type="presOf" srcId="{1A41354C-36CA-4ED9-9572-B50FA1F2EF33}" destId="{C4E2A314-BC91-4724-98C6-0FB1694BCF1D}" srcOrd="0" destOrd="0" presId="urn:microsoft.com/office/officeart/2016/7/layout/VerticalDownArrowProcess"/>
    <dgm:cxn modelId="{33BF92C2-EB5A-4013-B6F7-F55BB959B290}" srcId="{D48E7491-1764-4E3C-AAA6-6045E23F92EA}" destId="{C390E2C8-EA8D-4375-B819-F3422C0C43F8}" srcOrd="0" destOrd="0" parTransId="{B662EF44-13DD-479C-B61D-6AF051EB8438}" sibTransId="{D51A7D8A-2A49-4643-A1BB-D306DB8912BB}"/>
    <dgm:cxn modelId="{1FADF5D3-410F-46D0-9EF6-73238E04CD95}" type="presOf" srcId="{A47B1C09-F4BD-49A8-AF0F-70469C3403E0}" destId="{E57DBF10-5565-4255-965C-30965F229D6E}" srcOrd="0" destOrd="0" presId="urn:microsoft.com/office/officeart/2016/7/layout/VerticalDownArrowProcess"/>
    <dgm:cxn modelId="{5D27B9DE-C60E-4E22-AAA1-481A05D32351}" srcId="{93816768-1A88-4989-B221-725CDE65DEBD}" destId="{A47B1C09-F4BD-49A8-AF0F-70469C3403E0}" srcOrd="0" destOrd="0" parTransId="{19D5DF5A-695C-48D2-84CF-1BF7F47DD4DA}" sibTransId="{FAA843BD-DFF9-49D8-B572-97EBA910FA57}"/>
    <dgm:cxn modelId="{4A8AFEE9-31A4-4632-8D49-F1CD6DC04988}" type="presOf" srcId="{E7637673-E582-4871-A6FF-FE4CB43F9FD9}" destId="{19D7A04C-475E-46C6-B0C1-CB076BBA1D2C}" srcOrd="0" destOrd="0" presId="urn:microsoft.com/office/officeart/2016/7/layout/VerticalDownArrowProcess"/>
    <dgm:cxn modelId="{631D8BF0-97A3-4DDF-B914-386A726DEC64}" srcId="{3CC87D8A-76DD-4A4C-829A-56F15751095D}" destId="{1A41354C-36CA-4ED9-9572-B50FA1F2EF33}" srcOrd="1" destOrd="0" parTransId="{8F35F52E-FABE-4F90-97E7-2A48D06BC5EE}" sibTransId="{3C9569A4-2508-4EF5-8486-E07EC77E6D0E}"/>
    <dgm:cxn modelId="{7D98A2F3-470B-4F38-B46D-B5F22D8A3461}" type="presOf" srcId="{ECE4FEE6-601F-4B43-9AD8-4B2D209F781F}" destId="{A15B5FCC-E4D1-423E-8502-A713A0DBDC5B}" srcOrd="0" destOrd="0" presId="urn:microsoft.com/office/officeart/2016/7/layout/VerticalDownArrowProcess"/>
    <dgm:cxn modelId="{5BCF2B19-614A-4A70-ABC2-49D7D8F78CF2}" type="presParOf" srcId="{91FBAAAE-8D0A-4E36-AB43-D55E99DCF36A}" destId="{BA25A85F-98B4-4F45-896E-5CEB12C3A8D8}" srcOrd="0" destOrd="0" presId="urn:microsoft.com/office/officeart/2016/7/layout/VerticalDownArrowProcess"/>
    <dgm:cxn modelId="{7F3E1068-6316-4A86-AFF7-74963999DC97}" type="presParOf" srcId="{BA25A85F-98B4-4F45-896E-5CEB12C3A8D8}" destId="{065F8E64-947E-46D0-B2F8-B9EE8FEE066D}" srcOrd="0" destOrd="0" presId="urn:microsoft.com/office/officeart/2016/7/layout/VerticalDownArrowProcess"/>
    <dgm:cxn modelId="{F5906527-375A-4FC0-AA5A-FF82FDD14F76}" type="presParOf" srcId="{BA25A85F-98B4-4F45-896E-5CEB12C3A8D8}" destId="{A15B5FCC-E4D1-423E-8502-A713A0DBDC5B}" srcOrd="1" destOrd="0" presId="urn:microsoft.com/office/officeart/2016/7/layout/VerticalDownArrowProcess"/>
    <dgm:cxn modelId="{A8D3271F-EC01-4CE2-AADA-B966E9ACD892}" type="presParOf" srcId="{91FBAAAE-8D0A-4E36-AB43-D55E99DCF36A}" destId="{2BC47EFA-9E20-4631-B4C4-2A1441FC7024}" srcOrd="1" destOrd="0" presId="urn:microsoft.com/office/officeart/2016/7/layout/VerticalDownArrowProcess"/>
    <dgm:cxn modelId="{18055F89-1B06-4D33-8517-23045049A835}" type="presParOf" srcId="{91FBAAAE-8D0A-4E36-AB43-D55E99DCF36A}" destId="{A531E966-462A-4ABB-9372-88C7AC20F871}" srcOrd="2" destOrd="0" presId="urn:microsoft.com/office/officeart/2016/7/layout/VerticalDownArrowProcess"/>
    <dgm:cxn modelId="{A4C306CA-E428-429D-9F1E-B093C797C8A1}" type="presParOf" srcId="{A531E966-462A-4ABB-9372-88C7AC20F871}" destId="{CC0D9F2A-3A4A-4CA0-A79F-C5BDE3E372AF}" srcOrd="0" destOrd="0" presId="urn:microsoft.com/office/officeart/2016/7/layout/VerticalDownArrowProcess"/>
    <dgm:cxn modelId="{02B2410D-A126-446D-A117-A9DF01A52B7C}" type="presParOf" srcId="{A531E966-462A-4ABB-9372-88C7AC20F871}" destId="{F32A1BDA-832B-4118-91A0-9189D68BE89D}" srcOrd="1" destOrd="0" presId="urn:microsoft.com/office/officeart/2016/7/layout/VerticalDownArrowProcess"/>
    <dgm:cxn modelId="{3DB0EA4D-20B5-4520-86DF-1016C7D175EB}" type="presParOf" srcId="{A531E966-462A-4ABB-9372-88C7AC20F871}" destId="{19D7A04C-475E-46C6-B0C1-CB076BBA1D2C}" srcOrd="2" destOrd="0" presId="urn:microsoft.com/office/officeart/2016/7/layout/VerticalDownArrowProcess"/>
    <dgm:cxn modelId="{421F250B-637A-4B1D-89DC-BFCF8859FBE3}" type="presParOf" srcId="{91FBAAAE-8D0A-4E36-AB43-D55E99DCF36A}" destId="{98D0E1B1-C8D4-4F43-BFA9-4CE280C33026}" srcOrd="3" destOrd="0" presId="urn:microsoft.com/office/officeart/2016/7/layout/VerticalDownArrowProcess"/>
    <dgm:cxn modelId="{86612289-774D-45EC-B595-5CBC451E73E0}" type="presParOf" srcId="{91FBAAAE-8D0A-4E36-AB43-D55E99DCF36A}" destId="{9895D413-9D0A-42E1-81ED-1D2159BB5F01}" srcOrd="4" destOrd="0" presId="urn:microsoft.com/office/officeart/2016/7/layout/VerticalDownArrowProcess"/>
    <dgm:cxn modelId="{CEE8AD53-6A13-4F5E-A1A2-0437BAE4B6C6}" type="presParOf" srcId="{9895D413-9D0A-42E1-81ED-1D2159BB5F01}" destId="{EB8DA0C6-A4F1-4D31-94D4-8A53EBCA935A}" srcOrd="0" destOrd="0" presId="urn:microsoft.com/office/officeart/2016/7/layout/VerticalDownArrowProcess"/>
    <dgm:cxn modelId="{EC3BD63D-7C95-4443-991C-9711C8D4A425}" type="presParOf" srcId="{9895D413-9D0A-42E1-81ED-1D2159BB5F01}" destId="{4A93179D-EFC3-45F6-BE96-62DB1CB99722}" srcOrd="1" destOrd="0" presId="urn:microsoft.com/office/officeart/2016/7/layout/VerticalDownArrowProcess"/>
    <dgm:cxn modelId="{C87F5892-D6F4-4DDA-98BC-79B848D9D926}" type="presParOf" srcId="{9895D413-9D0A-42E1-81ED-1D2159BB5F01}" destId="{E57DBF10-5565-4255-965C-30965F229D6E}" srcOrd="2" destOrd="0" presId="urn:microsoft.com/office/officeart/2016/7/layout/VerticalDownArrowProcess"/>
    <dgm:cxn modelId="{32FAF02E-B806-46DA-B190-9A81604B49F3}" type="presParOf" srcId="{91FBAAAE-8D0A-4E36-AB43-D55E99DCF36A}" destId="{89EA0CD8-6F79-4522-AAD0-1322808BB727}" srcOrd="5" destOrd="0" presId="urn:microsoft.com/office/officeart/2016/7/layout/VerticalDownArrowProcess"/>
    <dgm:cxn modelId="{E3582698-ECAF-42B5-AFE3-676CDD29B792}" type="presParOf" srcId="{91FBAAAE-8D0A-4E36-AB43-D55E99DCF36A}" destId="{C296CF43-FA92-4010-BE26-1CF7F062D482}" srcOrd="6" destOrd="0" presId="urn:microsoft.com/office/officeart/2016/7/layout/VerticalDownArrowProcess"/>
    <dgm:cxn modelId="{2E68236C-3AEF-4761-AA84-DDE54E32CB75}" type="presParOf" srcId="{C296CF43-FA92-4010-BE26-1CF7F062D482}" destId="{C4E2A314-BC91-4724-98C6-0FB1694BCF1D}" srcOrd="0" destOrd="0" presId="urn:microsoft.com/office/officeart/2016/7/layout/VerticalDownArrowProcess"/>
    <dgm:cxn modelId="{96A48B64-523B-418B-8BB6-BFC4434233CF}" type="presParOf" srcId="{C296CF43-FA92-4010-BE26-1CF7F062D482}" destId="{703FD26B-9904-4AAF-97E3-E923E673BB7D}" srcOrd="1" destOrd="0" presId="urn:microsoft.com/office/officeart/2016/7/layout/VerticalDownArrowProcess"/>
    <dgm:cxn modelId="{961AA532-D35D-4D07-A5EE-A3466E6F663D}" type="presParOf" srcId="{C296CF43-FA92-4010-BE26-1CF7F062D482}" destId="{6709F835-8187-45B2-ADD7-89BC7B500223}" srcOrd="2" destOrd="0" presId="urn:microsoft.com/office/officeart/2016/7/layout/VerticalDownArrowProcess"/>
    <dgm:cxn modelId="{35E875D2-2C04-4F38-9077-5882F723B965}" type="presParOf" srcId="{91FBAAAE-8D0A-4E36-AB43-D55E99DCF36A}" destId="{81B4B599-3992-4799-A4EE-04DA69E26BC4}" srcOrd="7" destOrd="0" presId="urn:microsoft.com/office/officeart/2016/7/layout/VerticalDownArrowProcess"/>
    <dgm:cxn modelId="{36C4BCD5-1229-48A0-9E28-76DBA94D07DC}" type="presParOf" srcId="{91FBAAAE-8D0A-4E36-AB43-D55E99DCF36A}" destId="{E41B458F-E355-41E6-8EEB-5A904F0B039D}" srcOrd="8" destOrd="0" presId="urn:microsoft.com/office/officeart/2016/7/layout/VerticalDownArrowProcess"/>
    <dgm:cxn modelId="{EF0D6D62-E27C-4140-A313-735B68F6D027}" type="presParOf" srcId="{E41B458F-E355-41E6-8EEB-5A904F0B039D}" destId="{190F59BD-2D74-4BBD-A2F8-7B4E2666E6D0}" srcOrd="0" destOrd="0" presId="urn:microsoft.com/office/officeart/2016/7/layout/VerticalDownArrowProcess"/>
    <dgm:cxn modelId="{BD045247-D6F2-46EB-AAE9-9941D69D0DF3}" type="presParOf" srcId="{E41B458F-E355-41E6-8EEB-5A904F0B039D}" destId="{12D7ADBD-6F84-4DC7-8317-6D92D88FEE6F}" srcOrd="1" destOrd="0" presId="urn:microsoft.com/office/officeart/2016/7/layout/VerticalDownArrowProcess"/>
    <dgm:cxn modelId="{BD30776A-2432-40E3-A34D-9FADADD01C08}" type="presParOf" srcId="{E41B458F-E355-41E6-8EEB-5A904F0B039D}" destId="{4FA1F98F-CB09-44AC-B2F4-62868847919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5E03BE-9DF2-4F7F-81A3-37A6D35B14F7}"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BD30CDFF-A852-4DFC-ACE1-A7639C1E60E5}">
      <dgm:prSet custT="1"/>
      <dgm:spPr/>
      <dgm:t>
        <a:bodyPr/>
        <a:lstStyle/>
        <a:p>
          <a:r>
            <a:rPr lang="en-US" sz="900" dirty="0"/>
            <a:t>Python</a:t>
          </a:r>
        </a:p>
      </dgm:t>
    </dgm:pt>
    <dgm:pt modelId="{2163AC79-71E5-4E6F-A7A7-161FFE74C264}" type="parTrans" cxnId="{2331EDA0-164E-4675-9D65-0E5CACD26670}">
      <dgm:prSet/>
      <dgm:spPr/>
      <dgm:t>
        <a:bodyPr/>
        <a:lstStyle/>
        <a:p>
          <a:endParaRPr lang="en-US"/>
        </a:p>
      </dgm:t>
    </dgm:pt>
    <dgm:pt modelId="{C96CEA46-F6F8-4435-A221-157C8B16CB6A}" type="sibTrans" cxnId="{2331EDA0-164E-4675-9D65-0E5CACD26670}">
      <dgm:prSet/>
      <dgm:spPr/>
      <dgm:t>
        <a:bodyPr/>
        <a:lstStyle/>
        <a:p>
          <a:endParaRPr lang="en-US"/>
        </a:p>
      </dgm:t>
    </dgm:pt>
    <dgm:pt modelId="{02AF5CC5-9A58-4FA0-A953-C1930EFCFA48}">
      <dgm:prSet custT="1"/>
      <dgm:spPr/>
      <dgm:t>
        <a:bodyPr/>
        <a:lstStyle/>
        <a:p>
          <a:r>
            <a:rPr lang="en-IN" sz="900" dirty="0"/>
            <a:t>HTML</a:t>
          </a:r>
          <a:endParaRPr lang="en-US" sz="900" dirty="0"/>
        </a:p>
      </dgm:t>
    </dgm:pt>
    <dgm:pt modelId="{64F7BD32-4CF8-4AF5-BAA5-61C92B390436}" type="parTrans" cxnId="{33D30208-9892-486C-BCB0-204D8CF715BE}">
      <dgm:prSet/>
      <dgm:spPr/>
      <dgm:t>
        <a:bodyPr/>
        <a:lstStyle/>
        <a:p>
          <a:endParaRPr lang="en-US"/>
        </a:p>
      </dgm:t>
    </dgm:pt>
    <dgm:pt modelId="{CE26173C-8219-4FBF-9DCC-218C81A31B24}" type="sibTrans" cxnId="{33D30208-9892-486C-BCB0-204D8CF715BE}">
      <dgm:prSet/>
      <dgm:spPr/>
      <dgm:t>
        <a:bodyPr/>
        <a:lstStyle/>
        <a:p>
          <a:endParaRPr lang="en-US"/>
        </a:p>
      </dgm:t>
    </dgm:pt>
    <dgm:pt modelId="{2E8955AA-F5BE-44C5-AE35-712DFEDB770A}">
      <dgm:prSet custT="1"/>
      <dgm:spPr/>
      <dgm:t>
        <a:bodyPr/>
        <a:lstStyle/>
        <a:p>
          <a:r>
            <a:rPr lang="en-IN" sz="900" dirty="0"/>
            <a:t>CSS</a:t>
          </a:r>
          <a:endParaRPr lang="en-US" sz="900" dirty="0"/>
        </a:p>
      </dgm:t>
    </dgm:pt>
    <dgm:pt modelId="{24898595-207A-450B-BE92-793E89350422}" type="parTrans" cxnId="{89534BBF-1B9E-4E7A-B4E1-FBE5EC799B74}">
      <dgm:prSet/>
      <dgm:spPr/>
      <dgm:t>
        <a:bodyPr/>
        <a:lstStyle/>
        <a:p>
          <a:endParaRPr lang="en-US"/>
        </a:p>
      </dgm:t>
    </dgm:pt>
    <dgm:pt modelId="{B669831B-92A7-4D56-876A-7077D03FC744}" type="sibTrans" cxnId="{89534BBF-1B9E-4E7A-B4E1-FBE5EC799B74}">
      <dgm:prSet/>
      <dgm:spPr/>
      <dgm:t>
        <a:bodyPr/>
        <a:lstStyle/>
        <a:p>
          <a:endParaRPr lang="en-US"/>
        </a:p>
      </dgm:t>
    </dgm:pt>
    <dgm:pt modelId="{509F5083-79D0-4FD5-878A-1765EAEAFE7F}">
      <dgm:prSet custT="1"/>
      <dgm:spPr/>
      <dgm:t>
        <a:bodyPr/>
        <a:lstStyle/>
        <a:p>
          <a:r>
            <a:rPr lang="en-IN" sz="820" dirty="0"/>
            <a:t>JavaScript</a:t>
          </a:r>
          <a:endParaRPr lang="en-US" sz="820" dirty="0"/>
        </a:p>
      </dgm:t>
    </dgm:pt>
    <dgm:pt modelId="{4FEA9083-F52E-4C01-B651-F273EDDCB0E5}" type="parTrans" cxnId="{69374B74-979B-401F-8C5E-183BAAA2ED39}">
      <dgm:prSet/>
      <dgm:spPr/>
      <dgm:t>
        <a:bodyPr/>
        <a:lstStyle/>
        <a:p>
          <a:endParaRPr lang="en-US"/>
        </a:p>
      </dgm:t>
    </dgm:pt>
    <dgm:pt modelId="{201FD740-C9E7-440C-8F5F-2BCC920B0DEC}" type="sibTrans" cxnId="{69374B74-979B-401F-8C5E-183BAAA2ED39}">
      <dgm:prSet/>
      <dgm:spPr/>
      <dgm:t>
        <a:bodyPr/>
        <a:lstStyle/>
        <a:p>
          <a:endParaRPr lang="en-US"/>
        </a:p>
      </dgm:t>
    </dgm:pt>
    <dgm:pt modelId="{BBD5DEEE-729E-41B9-B3FA-EF67CBC9FB8A}">
      <dgm:prSet custT="1"/>
      <dgm:spPr/>
      <dgm:t>
        <a:bodyPr/>
        <a:lstStyle/>
        <a:p>
          <a:r>
            <a:rPr lang="en-US" sz="900" dirty="0"/>
            <a:t>Flask</a:t>
          </a:r>
        </a:p>
      </dgm:t>
    </dgm:pt>
    <dgm:pt modelId="{4C6B2368-A950-4545-82C0-846611A9F30E}" type="parTrans" cxnId="{8AA08A8C-7899-4788-A016-D8CD75CA5482}">
      <dgm:prSet/>
      <dgm:spPr/>
      <dgm:t>
        <a:bodyPr/>
        <a:lstStyle/>
        <a:p>
          <a:endParaRPr lang="en-US"/>
        </a:p>
      </dgm:t>
    </dgm:pt>
    <dgm:pt modelId="{A1ACFA54-476B-448A-ABE7-7690BA967B76}" type="sibTrans" cxnId="{8AA08A8C-7899-4788-A016-D8CD75CA5482}">
      <dgm:prSet/>
      <dgm:spPr/>
      <dgm:t>
        <a:bodyPr/>
        <a:lstStyle/>
        <a:p>
          <a:endParaRPr lang="en-US"/>
        </a:p>
      </dgm:t>
    </dgm:pt>
    <dgm:pt modelId="{023CE346-02BF-4F6A-9F05-64D0C05F43F4}">
      <dgm:prSet custT="1"/>
      <dgm:spPr/>
      <dgm:t>
        <a:bodyPr/>
        <a:lstStyle/>
        <a:p>
          <a:r>
            <a:rPr lang="en-US" sz="900" dirty="0"/>
            <a:t>SQL</a:t>
          </a:r>
        </a:p>
      </dgm:t>
    </dgm:pt>
    <dgm:pt modelId="{A4935445-8C79-4799-8CC0-16ED61CDFBE9}" type="sibTrans" cxnId="{27924FEE-7F8A-41D9-A822-02E1E6C7167F}">
      <dgm:prSet/>
      <dgm:spPr/>
      <dgm:t>
        <a:bodyPr/>
        <a:lstStyle/>
        <a:p>
          <a:endParaRPr lang="en-IN"/>
        </a:p>
      </dgm:t>
    </dgm:pt>
    <dgm:pt modelId="{F881F51D-F41B-40E5-B866-C0A417C4F29B}" type="parTrans" cxnId="{27924FEE-7F8A-41D9-A822-02E1E6C7167F}">
      <dgm:prSet/>
      <dgm:spPr/>
      <dgm:t>
        <a:bodyPr/>
        <a:lstStyle/>
        <a:p>
          <a:endParaRPr lang="en-IN"/>
        </a:p>
      </dgm:t>
    </dgm:pt>
    <dgm:pt modelId="{B942B924-B3ED-4256-A808-4E8AACD92C1C}" type="pres">
      <dgm:prSet presAssocID="{BB5E03BE-9DF2-4F7F-81A3-37A6D35B14F7}" presName="diagram" presStyleCnt="0">
        <dgm:presLayoutVars>
          <dgm:dir/>
          <dgm:resizeHandles val="exact"/>
        </dgm:presLayoutVars>
      </dgm:prSet>
      <dgm:spPr/>
    </dgm:pt>
    <dgm:pt modelId="{1E14E1A1-5A84-46C9-951E-77A553F1DC4C}" type="pres">
      <dgm:prSet presAssocID="{BD30CDFF-A852-4DFC-ACE1-A7639C1E60E5}" presName="arrow" presStyleLbl="node1" presStyleIdx="0" presStyleCnt="6">
        <dgm:presLayoutVars>
          <dgm:bulletEnabled val="1"/>
        </dgm:presLayoutVars>
      </dgm:prSet>
      <dgm:spPr/>
    </dgm:pt>
    <dgm:pt modelId="{64A925EB-EB3B-47B3-A942-12BFCFAB99AF}" type="pres">
      <dgm:prSet presAssocID="{02AF5CC5-9A58-4FA0-A953-C1930EFCFA48}" presName="arrow" presStyleLbl="node1" presStyleIdx="1" presStyleCnt="6">
        <dgm:presLayoutVars>
          <dgm:bulletEnabled val="1"/>
        </dgm:presLayoutVars>
      </dgm:prSet>
      <dgm:spPr/>
    </dgm:pt>
    <dgm:pt modelId="{FE40408A-624C-4AD2-BEFC-4A20C1A90B7E}" type="pres">
      <dgm:prSet presAssocID="{2E8955AA-F5BE-44C5-AE35-712DFEDB770A}" presName="arrow" presStyleLbl="node1" presStyleIdx="2" presStyleCnt="6">
        <dgm:presLayoutVars>
          <dgm:bulletEnabled val="1"/>
        </dgm:presLayoutVars>
      </dgm:prSet>
      <dgm:spPr/>
    </dgm:pt>
    <dgm:pt modelId="{8BD884E1-F941-4D8F-9AF4-8E5C2A9D3E71}" type="pres">
      <dgm:prSet presAssocID="{509F5083-79D0-4FD5-878A-1765EAEAFE7F}" presName="arrow" presStyleLbl="node1" presStyleIdx="3" presStyleCnt="6">
        <dgm:presLayoutVars>
          <dgm:bulletEnabled val="1"/>
        </dgm:presLayoutVars>
      </dgm:prSet>
      <dgm:spPr/>
    </dgm:pt>
    <dgm:pt modelId="{E5C72550-E41D-4EEB-BDEC-201DB574C1F5}" type="pres">
      <dgm:prSet presAssocID="{BBD5DEEE-729E-41B9-B3FA-EF67CBC9FB8A}" presName="arrow" presStyleLbl="node1" presStyleIdx="4" presStyleCnt="6" custRadScaleRad="100554" custRadScaleInc="-903">
        <dgm:presLayoutVars>
          <dgm:bulletEnabled val="1"/>
        </dgm:presLayoutVars>
      </dgm:prSet>
      <dgm:spPr/>
    </dgm:pt>
    <dgm:pt modelId="{B058BDA0-9A18-4646-AC42-7518627E4201}" type="pres">
      <dgm:prSet presAssocID="{023CE346-02BF-4F6A-9F05-64D0C05F43F4}" presName="arrow" presStyleLbl="node1" presStyleIdx="5" presStyleCnt="6" custRadScaleRad="100554" custRadScaleInc="-903">
        <dgm:presLayoutVars>
          <dgm:bulletEnabled val="1"/>
        </dgm:presLayoutVars>
      </dgm:prSet>
      <dgm:spPr/>
    </dgm:pt>
  </dgm:ptLst>
  <dgm:cxnLst>
    <dgm:cxn modelId="{33D30208-9892-486C-BCB0-204D8CF715BE}" srcId="{BB5E03BE-9DF2-4F7F-81A3-37A6D35B14F7}" destId="{02AF5CC5-9A58-4FA0-A953-C1930EFCFA48}" srcOrd="1" destOrd="0" parTransId="{64F7BD32-4CF8-4AF5-BAA5-61C92B390436}" sibTransId="{CE26173C-8219-4FBF-9DCC-218C81A31B24}"/>
    <dgm:cxn modelId="{D3C8D333-1B64-42ED-915A-007FF4317C3C}" type="presOf" srcId="{BD30CDFF-A852-4DFC-ACE1-A7639C1E60E5}" destId="{1E14E1A1-5A84-46C9-951E-77A553F1DC4C}" srcOrd="0" destOrd="0" presId="urn:microsoft.com/office/officeart/2005/8/layout/arrow5"/>
    <dgm:cxn modelId="{02452154-873A-4BF1-BC91-5F6712A0B285}" type="presOf" srcId="{509F5083-79D0-4FD5-878A-1765EAEAFE7F}" destId="{8BD884E1-F941-4D8F-9AF4-8E5C2A9D3E71}" srcOrd="0" destOrd="0" presId="urn:microsoft.com/office/officeart/2005/8/layout/arrow5"/>
    <dgm:cxn modelId="{69374B74-979B-401F-8C5E-183BAAA2ED39}" srcId="{BB5E03BE-9DF2-4F7F-81A3-37A6D35B14F7}" destId="{509F5083-79D0-4FD5-878A-1765EAEAFE7F}" srcOrd="3" destOrd="0" parTransId="{4FEA9083-F52E-4C01-B651-F273EDDCB0E5}" sibTransId="{201FD740-C9E7-440C-8F5F-2BCC920B0DEC}"/>
    <dgm:cxn modelId="{B051EF86-C988-4DA5-AD4A-FFDE08A92E92}" type="presOf" srcId="{02AF5CC5-9A58-4FA0-A953-C1930EFCFA48}" destId="{64A925EB-EB3B-47B3-A942-12BFCFAB99AF}" srcOrd="0" destOrd="0" presId="urn:microsoft.com/office/officeart/2005/8/layout/arrow5"/>
    <dgm:cxn modelId="{8AA08A8C-7899-4788-A016-D8CD75CA5482}" srcId="{BB5E03BE-9DF2-4F7F-81A3-37A6D35B14F7}" destId="{BBD5DEEE-729E-41B9-B3FA-EF67CBC9FB8A}" srcOrd="4" destOrd="0" parTransId="{4C6B2368-A950-4545-82C0-846611A9F30E}" sibTransId="{A1ACFA54-476B-448A-ABE7-7690BA967B76}"/>
    <dgm:cxn modelId="{2331EDA0-164E-4675-9D65-0E5CACD26670}" srcId="{BB5E03BE-9DF2-4F7F-81A3-37A6D35B14F7}" destId="{BD30CDFF-A852-4DFC-ACE1-A7639C1E60E5}" srcOrd="0" destOrd="0" parTransId="{2163AC79-71E5-4E6F-A7A7-161FFE74C264}" sibTransId="{C96CEA46-F6F8-4435-A221-157C8B16CB6A}"/>
    <dgm:cxn modelId="{CAEBFEA6-9686-45E6-92B8-CB7DEA7622B9}" type="presOf" srcId="{023CE346-02BF-4F6A-9F05-64D0C05F43F4}" destId="{B058BDA0-9A18-4646-AC42-7518627E4201}" srcOrd="0" destOrd="0" presId="urn:microsoft.com/office/officeart/2005/8/layout/arrow5"/>
    <dgm:cxn modelId="{3F9277AC-E2E9-474A-91CA-5FE1354DB7FB}" type="presOf" srcId="{BBD5DEEE-729E-41B9-B3FA-EF67CBC9FB8A}" destId="{E5C72550-E41D-4EEB-BDEC-201DB574C1F5}" srcOrd="0" destOrd="0" presId="urn:microsoft.com/office/officeart/2005/8/layout/arrow5"/>
    <dgm:cxn modelId="{89534BBF-1B9E-4E7A-B4E1-FBE5EC799B74}" srcId="{BB5E03BE-9DF2-4F7F-81A3-37A6D35B14F7}" destId="{2E8955AA-F5BE-44C5-AE35-712DFEDB770A}" srcOrd="2" destOrd="0" parTransId="{24898595-207A-450B-BE92-793E89350422}" sibTransId="{B669831B-92A7-4D56-876A-7077D03FC744}"/>
    <dgm:cxn modelId="{E7794AC7-B5E9-4FC3-8BC9-10F4601190E2}" type="presOf" srcId="{2E8955AA-F5BE-44C5-AE35-712DFEDB770A}" destId="{FE40408A-624C-4AD2-BEFC-4A20C1A90B7E}" srcOrd="0" destOrd="0" presId="urn:microsoft.com/office/officeart/2005/8/layout/arrow5"/>
    <dgm:cxn modelId="{7254FAE4-CF0E-4DCC-B5A9-3744D7DDB18F}" type="presOf" srcId="{BB5E03BE-9DF2-4F7F-81A3-37A6D35B14F7}" destId="{B942B924-B3ED-4256-A808-4E8AACD92C1C}" srcOrd="0" destOrd="0" presId="urn:microsoft.com/office/officeart/2005/8/layout/arrow5"/>
    <dgm:cxn modelId="{27924FEE-7F8A-41D9-A822-02E1E6C7167F}" srcId="{BB5E03BE-9DF2-4F7F-81A3-37A6D35B14F7}" destId="{023CE346-02BF-4F6A-9F05-64D0C05F43F4}" srcOrd="5" destOrd="0" parTransId="{F881F51D-F41B-40E5-B866-C0A417C4F29B}" sibTransId="{A4935445-8C79-4799-8CC0-16ED61CDFBE9}"/>
    <dgm:cxn modelId="{B8BB175E-25D3-4459-8114-9E58338F44C4}" type="presParOf" srcId="{B942B924-B3ED-4256-A808-4E8AACD92C1C}" destId="{1E14E1A1-5A84-46C9-951E-77A553F1DC4C}" srcOrd="0" destOrd="0" presId="urn:microsoft.com/office/officeart/2005/8/layout/arrow5"/>
    <dgm:cxn modelId="{066C9C52-E0F7-4D49-831C-9918DEBBE7BF}" type="presParOf" srcId="{B942B924-B3ED-4256-A808-4E8AACD92C1C}" destId="{64A925EB-EB3B-47B3-A942-12BFCFAB99AF}" srcOrd="1" destOrd="0" presId="urn:microsoft.com/office/officeart/2005/8/layout/arrow5"/>
    <dgm:cxn modelId="{FA0171B8-82E0-4984-AE5B-841B2FEBB46B}" type="presParOf" srcId="{B942B924-B3ED-4256-A808-4E8AACD92C1C}" destId="{FE40408A-624C-4AD2-BEFC-4A20C1A90B7E}" srcOrd="2" destOrd="0" presId="urn:microsoft.com/office/officeart/2005/8/layout/arrow5"/>
    <dgm:cxn modelId="{D5E53805-818A-4168-89DF-A75167A66E3D}" type="presParOf" srcId="{B942B924-B3ED-4256-A808-4E8AACD92C1C}" destId="{8BD884E1-F941-4D8F-9AF4-8E5C2A9D3E71}" srcOrd="3" destOrd="0" presId="urn:microsoft.com/office/officeart/2005/8/layout/arrow5"/>
    <dgm:cxn modelId="{9C7A87F8-535C-490B-A78B-6D632937B580}" type="presParOf" srcId="{B942B924-B3ED-4256-A808-4E8AACD92C1C}" destId="{E5C72550-E41D-4EEB-BDEC-201DB574C1F5}" srcOrd="4" destOrd="0" presId="urn:microsoft.com/office/officeart/2005/8/layout/arrow5"/>
    <dgm:cxn modelId="{D4BD1E2B-4F4E-4780-82E3-B3A4BD5095EA}" type="presParOf" srcId="{B942B924-B3ED-4256-A808-4E8AACD92C1C}" destId="{B058BDA0-9A18-4646-AC42-7518627E4201}" srcOrd="5"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F8E64-947E-46D0-B2F8-B9EE8FEE066D}">
      <dsp:nvSpPr>
        <dsp:cNvPr id="0" name=""/>
        <dsp:cNvSpPr/>
      </dsp:nvSpPr>
      <dsp:spPr>
        <a:xfrm>
          <a:off x="0" y="3494205"/>
          <a:ext cx="2504678" cy="57325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dirty="0"/>
            <a:t>Schedule and Manage</a:t>
          </a:r>
        </a:p>
      </dsp:txBody>
      <dsp:txXfrm>
        <a:off x="0" y="3494205"/>
        <a:ext cx="2504678" cy="573253"/>
      </dsp:txXfrm>
    </dsp:sp>
    <dsp:sp modelId="{A15B5FCC-E4D1-423E-8502-A713A0DBDC5B}">
      <dsp:nvSpPr>
        <dsp:cNvPr id="0" name=""/>
        <dsp:cNvSpPr/>
      </dsp:nvSpPr>
      <dsp:spPr>
        <a:xfrm>
          <a:off x="2504678" y="3494205"/>
          <a:ext cx="7514034" cy="57325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dirty="0"/>
            <a:t>Schedule  Appointments</a:t>
          </a:r>
        </a:p>
      </dsp:txBody>
      <dsp:txXfrm>
        <a:off x="2504678" y="3494205"/>
        <a:ext cx="7514034" cy="573253"/>
      </dsp:txXfrm>
    </dsp:sp>
    <dsp:sp modelId="{F32A1BDA-832B-4118-91A0-9189D68BE89D}">
      <dsp:nvSpPr>
        <dsp:cNvPr id="0" name=""/>
        <dsp:cNvSpPr/>
      </dsp:nvSpPr>
      <dsp:spPr>
        <a:xfrm rot="10800000">
          <a:off x="0" y="2621140"/>
          <a:ext cx="2504678" cy="88166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a:t>Compose</a:t>
          </a:r>
        </a:p>
      </dsp:txBody>
      <dsp:txXfrm rot="-10800000">
        <a:off x="0" y="2621140"/>
        <a:ext cx="2504678" cy="573081"/>
      </dsp:txXfrm>
    </dsp:sp>
    <dsp:sp modelId="{19D7A04C-475E-46C6-B0C1-CB076BBA1D2C}">
      <dsp:nvSpPr>
        <dsp:cNvPr id="0" name=""/>
        <dsp:cNvSpPr/>
      </dsp:nvSpPr>
      <dsp:spPr>
        <a:xfrm>
          <a:off x="2504678" y="2621140"/>
          <a:ext cx="7514034" cy="5730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a:t>Compose Reply</a:t>
          </a:r>
        </a:p>
      </dsp:txBody>
      <dsp:txXfrm>
        <a:off x="2504678" y="2621140"/>
        <a:ext cx="7514034" cy="573081"/>
      </dsp:txXfrm>
    </dsp:sp>
    <dsp:sp modelId="{4A93179D-EFC3-45F6-BE96-62DB1CB99722}">
      <dsp:nvSpPr>
        <dsp:cNvPr id="0" name=""/>
        <dsp:cNvSpPr/>
      </dsp:nvSpPr>
      <dsp:spPr>
        <a:xfrm rot="10800000">
          <a:off x="0" y="1748075"/>
          <a:ext cx="2504678" cy="88166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a:t>Identify</a:t>
          </a:r>
        </a:p>
      </dsp:txBody>
      <dsp:txXfrm rot="-10800000">
        <a:off x="0" y="1748075"/>
        <a:ext cx="2504678" cy="573081"/>
      </dsp:txXfrm>
    </dsp:sp>
    <dsp:sp modelId="{E57DBF10-5565-4255-965C-30965F229D6E}">
      <dsp:nvSpPr>
        <dsp:cNvPr id="0" name=""/>
        <dsp:cNvSpPr/>
      </dsp:nvSpPr>
      <dsp:spPr>
        <a:xfrm>
          <a:off x="2504678" y="1748075"/>
          <a:ext cx="7514034" cy="5730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a:t>Identify the symptom</a:t>
          </a:r>
        </a:p>
      </dsp:txBody>
      <dsp:txXfrm>
        <a:off x="2504678" y="1748075"/>
        <a:ext cx="7514034" cy="573081"/>
      </dsp:txXfrm>
    </dsp:sp>
    <dsp:sp modelId="{703FD26B-9904-4AAF-97E3-E923E673BB7D}">
      <dsp:nvSpPr>
        <dsp:cNvPr id="0" name=""/>
        <dsp:cNvSpPr/>
      </dsp:nvSpPr>
      <dsp:spPr>
        <a:xfrm rot="10800000">
          <a:off x="0" y="875010"/>
          <a:ext cx="2504678" cy="88166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Analyze and process</a:t>
          </a:r>
        </a:p>
      </dsp:txBody>
      <dsp:txXfrm rot="-10800000">
        <a:off x="0" y="875010"/>
        <a:ext cx="2504678" cy="573081"/>
      </dsp:txXfrm>
    </dsp:sp>
    <dsp:sp modelId="{6709F835-8187-45B2-ADD7-89BC7B500223}">
      <dsp:nvSpPr>
        <dsp:cNvPr id="0" name=""/>
        <dsp:cNvSpPr/>
      </dsp:nvSpPr>
      <dsp:spPr>
        <a:xfrm>
          <a:off x="2504678" y="875010"/>
          <a:ext cx="7514034" cy="5730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a:t>Analyze and process user’s input</a:t>
          </a:r>
        </a:p>
      </dsp:txBody>
      <dsp:txXfrm>
        <a:off x="2504678" y="875010"/>
        <a:ext cx="7514034" cy="573081"/>
      </dsp:txXfrm>
    </dsp:sp>
    <dsp:sp modelId="{12D7ADBD-6F84-4DC7-8317-6D92D88FEE6F}">
      <dsp:nvSpPr>
        <dsp:cNvPr id="0" name=""/>
        <dsp:cNvSpPr/>
      </dsp:nvSpPr>
      <dsp:spPr>
        <a:xfrm rot="10800000">
          <a:off x="0" y="1945"/>
          <a:ext cx="2504678" cy="88166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a:t>Input</a:t>
          </a:r>
        </a:p>
      </dsp:txBody>
      <dsp:txXfrm rot="-10800000">
        <a:off x="0" y="1945"/>
        <a:ext cx="2504678" cy="573081"/>
      </dsp:txXfrm>
    </dsp:sp>
    <dsp:sp modelId="{4FA1F98F-CB09-44AC-B2F4-628688479197}">
      <dsp:nvSpPr>
        <dsp:cNvPr id="0" name=""/>
        <dsp:cNvSpPr/>
      </dsp:nvSpPr>
      <dsp:spPr>
        <a:xfrm>
          <a:off x="2504678" y="1945"/>
          <a:ext cx="7514034" cy="5730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a:t>Input from user</a:t>
          </a:r>
        </a:p>
      </dsp:txBody>
      <dsp:txXfrm>
        <a:off x="2504678" y="1945"/>
        <a:ext cx="7514034" cy="573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4E1A1-5A84-46C9-951E-77A553F1DC4C}">
      <dsp:nvSpPr>
        <dsp:cNvPr id="0" name=""/>
        <dsp:cNvSpPr/>
      </dsp:nvSpPr>
      <dsp:spPr>
        <a:xfrm>
          <a:off x="4354070" y="348"/>
          <a:ext cx="1330852" cy="133085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Python</a:t>
          </a:r>
        </a:p>
      </dsp:txBody>
      <dsp:txXfrm>
        <a:off x="4686783" y="348"/>
        <a:ext cx="665426" cy="1097953"/>
      </dsp:txXfrm>
    </dsp:sp>
    <dsp:sp modelId="{64A925EB-EB3B-47B3-A942-12BFCFAB99AF}">
      <dsp:nvSpPr>
        <dsp:cNvPr id="0" name=""/>
        <dsp:cNvSpPr/>
      </dsp:nvSpPr>
      <dsp:spPr>
        <a:xfrm rot="3600000">
          <a:off x="5572319" y="703704"/>
          <a:ext cx="1330852" cy="133085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HTML</a:t>
          </a:r>
          <a:endParaRPr lang="en-US" sz="900" kern="1200" dirty="0"/>
        </a:p>
      </dsp:txBody>
      <dsp:txXfrm rot="-5400000">
        <a:off x="5789617" y="978192"/>
        <a:ext cx="1097953" cy="665426"/>
      </dsp:txXfrm>
    </dsp:sp>
    <dsp:sp modelId="{FE40408A-624C-4AD2-BEFC-4A20C1A90B7E}">
      <dsp:nvSpPr>
        <dsp:cNvPr id="0" name=""/>
        <dsp:cNvSpPr/>
      </dsp:nvSpPr>
      <dsp:spPr>
        <a:xfrm rot="7200000">
          <a:off x="5572319" y="2110417"/>
          <a:ext cx="1330852" cy="133085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CSS</a:t>
          </a:r>
          <a:endParaRPr lang="en-US" sz="900" kern="1200" dirty="0"/>
        </a:p>
      </dsp:txBody>
      <dsp:txXfrm rot="-5400000">
        <a:off x="5789617" y="2501354"/>
        <a:ext cx="1097953" cy="665426"/>
      </dsp:txXfrm>
    </dsp:sp>
    <dsp:sp modelId="{8BD884E1-F941-4D8F-9AF4-8E5C2A9D3E71}">
      <dsp:nvSpPr>
        <dsp:cNvPr id="0" name=""/>
        <dsp:cNvSpPr/>
      </dsp:nvSpPr>
      <dsp:spPr>
        <a:xfrm rot="10800000">
          <a:off x="4354070" y="2813773"/>
          <a:ext cx="1330852" cy="133085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64489">
            <a:lnSpc>
              <a:spcPct val="90000"/>
            </a:lnSpc>
            <a:spcBef>
              <a:spcPct val="0"/>
            </a:spcBef>
            <a:spcAft>
              <a:spcPct val="35000"/>
            </a:spcAft>
            <a:buNone/>
          </a:pPr>
          <a:r>
            <a:rPr lang="en-IN" sz="820" kern="1200" dirty="0"/>
            <a:t>JavaScript</a:t>
          </a:r>
          <a:endParaRPr lang="en-US" sz="820" kern="1200" dirty="0"/>
        </a:p>
      </dsp:txBody>
      <dsp:txXfrm rot="10800000">
        <a:off x="4686783" y="3046672"/>
        <a:ext cx="665426" cy="1097953"/>
      </dsp:txXfrm>
    </dsp:sp>
    <dsp:sp modelId="{E5C72550-E41D-4EEB-BDEC-201DB574C1F5}">
      <dsp:nvSpPr>
        <dsp:cNvPr id="0" name=""/>
        <dsp:cNvSpPr/>
      </dsp:nvSpPr>
      <dsp:spPr>
        <a:xfrm rot="14400000">
          <a:off x="3135815" y="2125865"/>
          <a:ext cx="1330852" cy="133085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Flask</a:t>
          </a:r>
        </a:p>
      </dsp:txBody>
      <dsp:txXfrm rot="5400000">
        <a:off x="3151417" y="2516802"/>
        <a:ext cx="1097953" cy="665426"/>
      </dsp:txXfrm>
    </dsp:sp>
    <dsp:sp modelId="{B058BDA0-9A18-4646-AC42-7518627E4201}">
      <dsp:nvSpPr>
        <dsp:cNvPr id="0" name=""/>
        <dsp:cNvSpPr/>
      </dsp:nvSpPr>
      <dsp:spPr>
        <a:xfrm rot="18000000">
          <a:off x="3122439" y="711423"/>
          <a:ext cx="1330852" cy="133085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SQL</a:t>
          </a:r>
        </a:p>
      </dsp:txBody>
      <dsp:txXfrm rot="5400000">
        <a:off x="3138041" y="985911"/>
        <a:ext cx="1097953" cy="66542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E950C-59CF-4D5B-ACC3-E0F1A422B529}" type="datetimeFigureOut">
              <a:rPr lang="en-IN" smtClean="0"/>
              <a:t>08-11-2021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CBD13-2DFA-4D01-B1E1-0BFE0069BB4B}" type="slidenum">
              <a:rPr lang="en-IN" smtClean="0"/>
              <a:t>‹#›</a:t>
            </a:fld>
            <a:endParaRPr lang="en-IN"/>
          </a:p>
        </p:txBody>
      </p:sp>
    </p:spTree>
    <p:extLst>
      <p:ext uri="{BB962C8B-B14F-4D97-AF65-F5344CB8AC3E}">
        <p14:creationId xmlns:p14="http://schemas.microsoft.com/office/powerpoint/2010/main" val="61406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2</a:t>
            </a:fld>
            <a:endParaRPr lang="en-IN"/>
          </a:p>
        </p:txBody>
      </p:sp>
    </p:spTree>
    <p:extLst>
      <p:ext uri="{BB962C8B-B14F-4D97-AF65-F5344CB8AC3E}">
        <p14:creationId xmlns:p14="http://schemas.microsoft.com/office/powerpoint/2010/main" val="234467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3</a:t>
            </a:fld>
            <a:endParaRPr lang="en-IN"/>
          </a:p>
        </p:txBody>
      </p:sp>
    </p:spTree>
    <p:extLst>
      <p:ext uri="{BB962C8B-B14F-4D97-AF65-F5344CB8AC3E}">
        <p14:creationId xmlns:p14="http://schemas.microsoft.com/office/powerpoint/2010/main" val="264171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4</a:t>
            </a:fld>
            <a:endParaRPr lang="en-IN"/>
          </a:p>
        </p:txBody>
      </p:sp>
    </p:spTree>
    <p:extLst>
      <p:ext uri="{BB962C8B-B14F-4D97-AF65-F5344CB8AC3E}">
        <p14:creationId xmlns:p14="http://schemas.microsoft.com/office/powerpoint/2010/main" val="422245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5</a:t>
            </a:fld>
            <a:endParaRPr lang="en-IN"/>
          </a:p>
        </p:txBody>
      </p:sp>
    </p:spTree>
    <p:extLst>
      <p:ext uri="{BB962C8B-B14F-4D97-AF65-F5344CB8AC3E}">
        <p14:creationId xmlns:p14="http://schemas.microsoft.com/office/powerpoint/2010/main" val="201676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6</a:t>
            </a:fld>
            <a:endParaRPr lang="en-IN"/>
          </a:p>
        </p:txBody>
      </p:sp>
    </p:spTree>
    <p:extLst>
      <p:ext uri="{BB962C8B-B14F-4D97-AF65-F5344CB8AC3E}">
        <p14:creationId xmlns:p14="http://schemas.microsoft.com/office/powerpoint/2010/main" val="228113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7</a:t>
            </a:fld>
            <a:endParaRPr lang="en-IN"/>
          </a:p>
        </p:txBody>
      </p:sp>
    </p:spTree>
    <p:extLst>
      <p:ext uri="{BB962C8B-B14F-4D97-AF65-F5344CB8AC3E}">
        <p14:creationId xmlns:p14="http://schemas.microsoft.com/office/powerpoint/2010/main" val="251981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8</a:t>
            </a:fld>
            <a:endParaRPr lang="en-IN"/>
          </a:p>
        </p:txBody>
      </p:sp>
    </p:spTree>
    <p:extLst>
      <p:ext uri="{BB962C8B-B14F-4D97-AF65-F5344CB8AC3E}">
        <p14:creationId xmlns:p14="http://schemas.microsoft.com/office/powerpoint/2010/main" val="1471130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4CBD13-2DFA-4D01-B1E1-0BFE0069BB4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5929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10</a:t>
            </a:fld>
            <a:endParaRPr lang="en-IN"/>
          </a:p>
        </p:txBody>
      </p:sp>
    </p:spTree>
    <p:extLst>
      <p:ext uri="{BB962C8B-B14F-4D97-AF65-F5344CB8AC3E}">
        <p14:creationId xmlns:p14="http://schemas.microsoft.com/office/powerpoint/2010/main" val="199182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11/8/2021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44606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843514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17881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392562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137389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462437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959532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1155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67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160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0034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684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586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38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5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3508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0641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E0CF6C-748E-4B7A-BC8B-3011EF78ED13}" type="datetime1">
              <a:rPr lang="en-US" smtClean="0"/>
              <a:pPr/>
              <a:t>11/8/2021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55898998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2">
            <a:alphaModFix amt="35000"/>
          </a:blip>
          <a:srcRect t="14509" b="5986"/>
          <a:stretch/>
        </p:blipFill>
        <p:spPr>
          <a:xfrm>
            <a:off x="0" y="10"/>
            <a:ext cx="12191980" cy="6857990"/>
          </a:xfrm>
          <a:prstGeom prst="rect">
            <a:avLst/>
          </a:prstGeom>
        </p:spPr>
      </p:pic>
      <p:sp>
        <p:nvSpPr>
          <p:cNvPr id="2" name="Title 1">
            <a:extLst>
              <a:ext uri="{FF2B5EF4-FFF2-40B4-BE49-F238E27FC236}">
                <a16:creationId xmlns:a16="http://schemas.microsoft.com/office/drawing/2014/main" id="{A6144DBA-3E25-4522-935A-ADF15D30351E}"/>
              </a:ext>
            </a:extLst>
          </p:cNvPr>
          <p:cNvSpPr>
            <a:spLocks noGrp="1"/>
          </p:cNvSpPr>
          <p:nvPr>
            <p:ph type="ctrTitle"/>
          </p:nvPr>
        </p:nvSpPr>
        <p:spPr>
          <a:xfrm>
            <a:off x="2628366" y="1127760"/>
            <a:ext cx="8574622" cy="2301241"/>
          </a:xfrm>
        </p:spPr>
        <p:txBody>
          <a:bodyPr>
            <a:noAutofit/>
          </a:bodyPr>
          <a:lstStyle/>
          <a:p>
            <a:pPr algn="just"/>
            <a:r>
              <a:rPr lang="en-US" sz="3600" dirty="0"/>
              <a:t>Smart doc: AI Powered Medical Consultant with a Human Intellect to Support and Enhance People’s Lives in Emergencies</a:t>
            </a:r>
            <a:endParaRPr lang="en-IN" sz="3600" dirty="0"/>
          </a:p>
        </p:txBody>
      </p:sp>
      <p:sp>
        <p:nvSpPr>
          <p:cNvPr id="3" name="Subtitle 2">
            <a:extLst>
              <a:ext uri="{FF2B5EF4-FFF2-40B4-BE49-F238E27FC236}">
                <a16:creationId xmlns:a16="http://schemas.microsoft.com/office/drawing/2014/main" id="{0AC311BB-CCE9-48E7-B5F9-30182707054E}"/>
              </a:ext>
            </a:extLst>
          </p:cNvPr>
          <p:cNvSpPr>
            <a:spLocks noGrp="1"/>
          </p:cNvSpPr>
          <p:nvPr>
            <p:ph type="subTitle" idx="1"/>
          </p:nvPr>
        </p:nvSpPr>
        <p:spPr>
          <a:xfrm>
            <a:off x="8589523" y="3722889"/>
            <a:ext cx="2613465" cy="1388534"/>
          </a:xfrm>
        </p:spPr>
        <p:txBody>
          <a:bodyPr>
            <a:normAutofit fontScale="85000" lnSpcReduction="20000"/>
          </a:bodyPr>
          <a:lstStyle/>
          <a:p>
            <a:r>
              <a:rPr lang="en-US" dirty="0"/>
              <a:t>M. Aishwarya</a:t>
            </a:r>
          </a:p>
          <a:p>
            <a:r>
              <a:rPr lang="en-US" dirty="0"/>
              <a:t>RA1811003040117</a:t>
            </a:r>
          </a:p>
          <a:p>
            <a:r>
              <a:rPr lang="en-US" dirty="0"/>
              <a:t>4</a:t>
            </a:r>
            <a:r>
              <a:rPr lang="en-US" baseline="30000" dirty="0"/>
              <a:t>th</a:t>
            </a:r>
            <a:r>
              <a:rPr lang="en-US" dirty="0"/>
              <a:t> year</a:t>
            </a:r>
          </a:p>
          <a:p>
            <a:r>
              <a:rPr lang="en-IN" dirty="0"/>
              <a:t>CSE ‘D’</a:t>
            </a:r>
          </a:p>
        </p:txBody>
      </p:sp>
      <p:grpSp>
        <p:nvGrpSpPr>
          <p:cNvPr id="85" name="Group 72">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4"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86"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76"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87"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78"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79"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Tree>
    <p:extLst>
      <p:ext uri="{BB962C8B-B14F-4D97-AF65-F5344CB8AC3E}">
        <p14:creationId xmlns:p14="http://schemas.microsoft.com/office/powerpoint/2010/main" val="31538004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5"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7"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2"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0"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20" y="0"/>
            <a:ext cx="12191980" cy="6857990"/>
          </a:xfrm>
          <a:prstGeom prst="rect">
            <a:avLst/>
          </a:prstGeom>
        </p:spPr>
      </p:pic>
      <p:sp>
        <p:nvSpPr>
          <p:cNvPr id="2" name="Title 1">
            <a:extLst>
              <a:ext uri="{FF2B5EF4-FFF2-40B4-BE49-F238E27FC236}">
                <a16:creationId xmlns:a16="http://schemas.microsoft.com/office/drawing/2014/main" id="{1AC3386E-C1E2-4A74-B421-4E1C3F172E5E}"/>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Thank you</a:t>
            </a:r>
          </a:p>
        </p:txBody>
      </p:sp>
      <p:grpSp>
        <p:nvGrpSpPr>
          <p:cNvPr id="81" name="Group 80">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2"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83"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84"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85"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88"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89"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Tree>
    <p:extLst>
      <p:ext uri="{BB962C8B-B14F-4D97-AF65-F5344CB8AC3E}">
        <p14:creationId xmlns:p14="http://schemas.microsoft.com/office/powerpoint/2010/main" val="5664548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0" y="1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484313" y="589954"/>
            <a:ext cx="9945688" cy="825759"/>
          </a:xfrm>
        </p:spPr>
        <p:txBody>
          <a:bodyPr>
            <a:normAutofit/>
          </a:bodyPr>
          <a:lstStyle/>
          <a:p>
            <a:r>
              <a:rPr lang="en-US" sz="2800" dirty="0"/>
              <a:t>Abstract</a:t>
            </a:r>
            <a:endParaRPr lang="en-IN" sz="2800" dirty="0"/>
          </a:p>
        </p:txBody>
      </p:sp>
      <p:sp>
        <p:nvSpPr>
          <p:cNvPr id="3" name="Text Placeholder 2">
            <a:extLst>
              <a:ext uri="{FF2B5EF4-FFF2-40B4-BE49-F238E27FC236}">
                <a16:creationId xmlns:a16="http://schemas.microsoft.com/office/drawing/2014/main" id="{DFE575D8-D5F8-44B1-B054-F9EB6FB4B01C}"/>
              </a:ext>
            </a:extLst>
          </p:cNvPr>
          <p:cNvSpPr>
            <a:spLocks noGrp="1"/>
          </p:cNvSpPr>
          <p:nvPr>
            <p:ph type="body" idx="1"/>
          </p:nvPr>
        </p:nvSpPr>
        <p:spPr>
          <a:xfrm>
            <a:off x="1349828" y="1399592"/>
            <a:ext cx="10741025" cy="5010539"/>
          </a:xfrm>
        </p:spPr>
        <p:txBody>
          <a:bodyPr>
            <a:normAutofit fontScale="40000" lnSpcReduction="20000"/>
          </a:bodyPr>
          <a:lstStyle/>
          <a:p>
            <a:pPr algn="just"/>
            <a:r>
              <a:rPr lang="en-AU" sz="4500" dirty="0">
                <a:cs typeface="Calibri" panose="020F0502020204030204" pitchFamily="34" charset="0"/>
              </a:rPr>
              <a:t>Tech-based self-service channels and digital health interventions have the potential to support the patients in their everyday life and health professionals likewise. With the rise in artificial intelligence and innovation in digital technologies have paved the way for the medical systems to expand to meet the expectations of the people who need health care support especially during these kinds of unprecedented circumstances such as the hay fever, flu and other viral infections. </a:t>
            </a:r>
            <a:endParaRPr lang="en-IN" sz="4500" dirty="0">
              <a:cs typeface="Calibri" panose="020F0502020204030204" pitchFamily="34" charset="0"/>
            </a:endParaRPr>
          </a:p>
          <a:p>
            <a:pPr algn="just"/>
            <a:r>
              <a:rPr lang="en-AU" sz="4500" dirty="0">
                <a:cs typeface="Calibri" panose="020F0502020204030204" pitchFamily="34" charset="0"/>
              </a:rPr>
              <a:t>Although there are scalable self-service channels such as Alexa, Google Assistant, Siri, yet they cannot be applied in medical care settings due to their lack of domain knowledge. Hence this project presents a healthcare chatbot called ‘Smart Doc’ created using Artificial Intelligence that can have a significant impact on the lives of the people. This chatbot provides us with a human-system interaction with a user-friendly interface and it aims to solve the specific prerequisites of a person who need healthcare suggestions before visiting the hospital. The chatbot system works on the inputs provided by the user (patient) and answers it accordingly.</a:t>
            </a:r>
          </a:p>
          <a:p>
            <a:pPr algn="just"/>
            <a:r>
              <a:rPr lang="en-AU" sz="4500" dirty="0">
                <a:effectLst/>
                <a:ea typeface="Calibri" panose="020F0502020204030204" pitchFamily="34" charset="0"/>
                <a:cs typeface="Calibri" panose="020F0502020204030204" pitchFamily="34" charset="0"/>
              </a:rPr>
              <a:t>The functionalities of Smart Doc include primary healthcare services where a normal person with a mobile can be able to have an interaction regarding the services. The chatbot enables the person to identify themselves by providing their age and contact number and then allows them to specify their symptoms. It also helps to schedule an appointment with the concerned doctor in a nearby hospital facility or to have an online discussion with the doctor regarding the treatment. The chatbot will also be able to manage the appointments for specific dental and optical services and to give suggestions regarding precautionary measures. This will reduce the healthcare costs and improve accessibility to medical knowledge even for people living in rural areas while enhancing their lives at the same time. </a:t>
            </a:r>
            <a:endParaRPr lang="en-IN" sz="4500" dirty="0">
              <a:effectLst/>
              <a:ea typeface="Calibri" panose="020F0502020204030204" pitchFamily="34" charset="0"/>
              <a:cs typeface="Calibri" panose="020F0502020204030204" pitchFamily="34" charset="0"/>
            </a:endParaRPr>
          </a:p>
          <a:p>
            <a:pPr algn="just"/>
            <a:endParaRPr lang="en-IN" sz="4500" dirty="0">
              <a:cs typeface="Calibri" panose="020F0502020204030204" pitchFamily="34" charset="0"/>
            </a:endParaRPr>
          </a:p>
          <a:p>
            <a:pPr algn="l"/>
            <a:endParaRPr lang="en-IN" dirty="0"/>
          </a:p>
        </p:txBody>
      </p:sp>
    </p:spTree>
    <p:extLst>
      <p:ext uri="{BB962C8B-B14F-4D97-AF65-F5344CB8AC3E}">
        <p14:creationId xmlns:p14="http://schemas.microsoft.com/office/powerpoint/2010/main" val="19884669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20" y="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568288" y="687075"/>
            <a:ext cx="9945688" cy="765111"/>
          </a:xfrm>
        </p:spPr>
        <p:txBody>
          <a:bodyPr>
            <a:normAutofit/>
          </a:bodyPr>
          <a:lstStyle/>
          <a:p>
            <a:r>
              <a:rPr lang="en-US" sz="2800" dirty="0"/>
              <a:t>Proposed and Existing System</a:t>
            </a:r>
            <a:endParaRPr lang="en-IN" sz="2800" dirty="0"/>
          </a:p>
        </p:txBody>
      </p:sp>
      <p:sp>
        <p:nvSpPr>
          <p:cNvPr id="3" name="Text Placeholder 2">
            <a:extLst>
              <a:ext uri="{FF2B5EF4-FFF2-40B4-BE49-F238E27FC236}">
                <a16:creationId xmlns:a16="http://schemas.microsoft.com/office/drawing/2014/main" id="{DFE575D8-D5F8-44B1-B054-F9EB6FB4B01C}"/>
              </a:ext>
            </a:extLst>
          </p:cNvPr>
          <p:cNvSpPr>
            <a:spLocks noGrp="1"/>
          </p:cNvSpPr>
          <p:nvPr>
            <p:ph type="body" idx="1"/>
          </p:nvPr>
        </p:nvSpPr>
        <p:spPr>
          <a:xfrm>
            <a:off x="1349828" y="1399593"/>
            <a:ext cx="10741025" cy="2995126"/>
          </a:xfrm>
        </p:spPr>
        <p:txBody>
          <a:bodyPr>
            <a:normAutofit/>
          </a:bodyPr>
          <a:lstStyle/>
          <a:p>
            <a:pPr algn="just"/>
            <a:endParaRPr lang="en-IN" sz="1800" dirty="0">
              <a:cs typeface="Calibri" panose="020F0502020204030204" pitchFamily="34" charset="0"/>
            </a:endParaRPr>
          </a:p>
          <a:p>
            <a:pPr algn="l"/>
            <a:endParaRPr lang="en-IN" dirty="0"/>
          </a:p>
        </p:txBody>
      </p:sp>
      <p:sp>
        <p:nvSpPr>
          <p:cNvPr id="4" name="TextBox 3">
            <a:extLst>
              <a:ext uri="{FF2B5EF4-FFF2-40B4-BE49-F238E27FC236}">
                <a16:creationId xmlns:a16="http://schemas.microsoft.com/office/drawing/2014/main" id="{352E9000-4DC3-481E-8C8D-2B8E54480595}"/>
              </a:ext>
            </a:extLst>
          </p:cNvPr>
          <p:cNvSpPr txBox="1"/>
          <p:nvPr/>
        </p:nvSpPr>
        <p:spPr>
          <a:xfrm>
            <a:off x="1717577" y="1859339"/>
            <a:ext cx="10169623" cy="3139321"/>
          </a:xfrm>
          <a:prstGeom prst="rect">
            <a:avLst/>
          </a:prstGeom>
          <a:noFill/>
        </p:spPr>
        <p:txBody>
          <a:bodyPr wrap="square" rtlCol="0">
            <a:spAutoFit/>
          </a:bodyPr>
          <a:lstStyle/>
          <a:p>
            <a:pPr algn="just"/>
            <a:r>
              <a:rPr lang="en-US" dirty="0"/>
              <a:t>Many of the existing systems have live chats through texts and some limitation such as there is no instant response given to the patients they have to wait for experts acknowledgement for a long time. Some of the processes may charge amount to live chat or telephony communication.</a:t>
            </a:r>
          </a:p>
          <a:p>
            <a:pPr algn="just"/>
            <a:r>
              <a:rPr lang="en-US" dirty="0"/>
              <a:t>The Proposed System consists of a user friendly chat interface through which a user can communicate with the system. It focuses on a healthcare chatbot which analyses the user’s symptoms through a conversation with the user and map these symptoms to the available dataset. The Smart Doc can converse with the user via text or speech. Natural Language Processing (NLP) is applied to the user input to determine the symptoms. The symptoms are then passed to a Machine Learning (ML) algorithm that has been trained to diagnose diseases based on symptoms. The chatbot can make a predictive diagnosis. This can assist in providing the initial response as well as guide the individual to a specialized healthcare professional.</a:t>
            </a:r>
          </a:p>
        </p:txBody>
      </p:sp>
    </p:spTree>
    <p:extLst>
      <p:ext uri="{BB962C8B-B14F-4D97-AF65-F5344CB8AC3E}">
        <p14:creationId xmlns:p14="http://schemas.microsoft.com/office/powerpoint/2010/main" val="39517496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0" y="1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484312" y="685800"/>
            <a:ext cx="10018711" cy="792804"/>
          </a:xfrm>
        </p:spPr>
        <p:txBody>
          <a:bodyPr/>
          <a:lstStyle/>
          <a:p>
            <a:r>
              <a:rPr lang="en-US" dirty="0"/>
              <a:t>Modules</a:t>
            </a:r>
            <a:endParaRPr lang="en-IN" dirty="0"/>
          </a:p>
        </p:txBody>
      </p:sp>
      <p:graphicFrame>
        <p:nvGraphicFramePr>
          <p:cNvPr id="71" name="Text Placeholder 2">
            <a:extLst>
              <a:ext uri="{FF2B5EF4-FFF2-40B4-BE49-F238E27FC236}">
                <a16:creationId xmlns:a16="http://schemas.microsoft.com/office/drawing/2014/main" id="{B87C87EC-5D98-42BB-8E4F-A5BEF722FA4C}"/>
              </a:ext>
            </a:extLst>
          </p:cNvPr>
          <p:cNvGraphicFramePr/>
          <p:nvPr>
            <p:extLst>
              <p:ext uri="{D42A27DB-BD31-4B8C-83A1-F6EECF244321}">
                <p14:modId xmlns:p14="http://schemas.microsoft.com/office/powerpoint/2010/main" val="433144571"/>
              </p:ext>
            </p:extLst>
          </p:nvPr>
        </p:nvGraphicFramePr>
        <p:xfrm>
          <a:off x="1484312" y="1721796"/>
          <a:ext cx="10018713" cy="4069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738822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0" y="1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558958" y="653143"/>
            <a:ext cx="9945688" cy="825759"/>
          </a:xfrm>
        </p:spPr>
        <p:txBody>
          <a:bodyPr>
            <a:normAutofit/>
          </a:bodyPr>
          <a:lstStyle/>
          <a:p>
            <a:r>
              <a:rPr lang="en-US" sz="2800" dirty="0"/>
              <a:t>Architecture Diagram</a:t>
            </a:r>
            <a:endParaRPr lang="en-IN" sz="2800" dirty="0"/>
          </a:p>
        </p:txBody>
      </p:sp>
      <p:sp>
        <p:nvSpPr>
          <p:cNvPr id="3" name="Text Placeholder 2">
            <a:extLst>
              <a:ext uri="{FF2B5EF4-FFF2-40B4-BE49-F238E27FC236}">
                <a16:creationId xmlns:a16="http://schemas.microsoft.com/office/drawing/2014/main" id="{DFE575D8-D5F8-44B1-B054-F9EB6FB4B01C}"/>
              </a:ext>
            </a:extLst>
          </p:cNvPr>
          <p:cNvSpPr>
            <a:spLocks noGrp="1"/>
          </p:cNvSpPr>
          <p:nvPr>
            <p:ph type="body" idx="1"/>
          </p:nvPr>
        </p:nvSpPr>
        <p:spPr>
          <a:xfrm>
            <a:off x="1349828" y="1399592"/>
            <a:ext cx="10741025" cy="5010539"/>
          </a:xfrm>
        </p:spPr>
        <p:txBody>
          <a:bodyPr>
            <a:normAutofit/>
          </a:bodyPr>
          <a:lstStyle/>
          <a:p>
            <a:pPr algn="just"/>
            <a:endParaRPr lang="en-IN" sz="1800" dirty="0">
              <a:cs typeface="Calibri" panose="020F0502020204030204" pitchFamily="34" charset="0"/>
            </a:endParaRPr>
          </a:p>
          <a:p>
            <a:pPr algn="l"/>
            <a:endParaRPr lang="en-IN" dirty="0"/>
          </a:p>
        </p:txBody>
      </p:sp>
      <p:pic>
        <p:nvPicPr>
          <p:cNvPr id="5" name="Picture 4">
            <a:extLst>
              <a:ext uri="{FF2B5EF4-FFF2-40B4-BE49-F238E27FC236}">
                <a16:creationId xmlns:a16="http://schemas.microsoft.com/office/drawing/2014/main" id="{5D4180F6-0285-4330-B058-C6DB7527D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9383" y="1519872"/>
            <a:ext cx="7177638" cy="489025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7511983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0" y="1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558958" y="447869"/>
            <a:ext cx="9945688" cy="825759"/>
          </a:xfrm>
        </p:spPr>
        <p:txBody>
          <a:bodyPr>
            <a:normAutofit/>
          </a:bodyPr>
          <a:lstStyle/>
          <a:p>
            <a:r>
              <a:rPr lang="en-US" sz="2800" dirty="0"/>
              <a:t>Literature Survey</a:t>
            </a:r>
            <a:endParaRPr lang="en-IN" sz="2800" dirty="0"/>
          </a:p>
        </p:txBody>
      </p:sp>
      <p:sp>
        <p:nvSpPr>
          <p:cNvPr id="3" name="Text Placeholder 2">
            <a:extLst>
              <a:ext uri="{FF2B5EF4-FFF2-40B4-BE49-F238E27FC236}">
                <a16:creationId xmlns:a16="http://schemas.microsoft.com/office/drawing/2014/main" id="{DFE575D8-D5F8-44B1-B054-F9EB6FB4B01C}"/>
              </a:ext>
            </a:extLst>
          </p:cNvPr>
          <p:cNvSpPr>
            <a:spLocks noGrp="1"/>
          </p:cNvSpPr>
          <p:nvPr>
            <p:ph type="body" idx="1"/>
          </p:nvPr>
        </p:nvSpPr>
        <p:spPr>
          <a:xfrm>
            <a:off x="1349828" y="1399592"/>
            <a:ext cx="10741025" cy="5010539"/>
          </a:xfrm>
        </p:spPr>
        <p:txBody>
          <a:bodyPr>
            <a:normAutofit/>
          </a:bodyPr>
          <a:lstStyle/>
          <a:p>
            <a:pPr algn="just"/>
            <a:endParaRPr lang="en-IN" sz="1800" dirty="0">
              <a:cs typeface="Calibri" panose="020F0502020204030204" pitchFamily="34" charset="0"/>
            </a:endParaRPr>
          </a:p>
          <a:p>
            <a:pPr algn="l"/>
            <a:endParaRPr lang="en-IN" dirty="0"/>
          </a:p>
        </p:txBody>
      </p:sp>
      <p:sp>
        <p:nvSpPr>
          <p:cNvPr id="4" name="TextBox 3">
            <a:extLst>
              <a:ext uri="{FF2B5EF4-FFF2-40B4-BE49-F238E27FC236}">
                <a16:creationId xmlns:a16="http://schemas.microsoft.com/office/drawing/2014/main" id="{14493FAA-07AB-4E0A-9BDF-28913393D1FE}"/>
              </a:ext>
            </a:extLst>
          </p:cNvPr>
          <p:cNvSpPr txBox="1"/>
          <p:nvPr/>
        </p:nvSpPr>
        <p:spPr>
          <a:xfrm>
            <a:off x="1450976" y="1273628"/>
            <a:ext cx="10639878" cy="5078313"/>
          </a:xfrm>
          <a:prstGeom prst="rect">
            <a:avLst/>
          </a:prstGeom>
          <a:noFill/>
        </p:spPr>
        <p:txBody>
          <a:bodyPr wrap="square" rtlCol="0">
            <a:spAutoFit/>
          </a:bodyPr>
          <a:lstStyle/>
          <a:p>
            <a:pPr algn="just"/>
            <a:r>
              <a:rPr lang="en-US" dirty="0" err="1"/>
              <a:t>Divya</a:t>
            </a:r>
            <a:r>
              <a:rPr lang="en-US" dirty="0"/>
              <a:t> Madhu [1] proposed an idea in which the AI can predict the diseases based on the symptoms and give the list of available treatments If a person‘s body is analyzed periodically, it is possible to predict any possible problem even before they start to cause any damage to the body. Some Challenges are research and implementation costs, and government regulations for the successful implementation of personalized medicine, they are not mentioned in the paper.</a:t>
            </a:r>
          </a:p>
          <a:p>
            <a:pPr algn="just"/>
            <a:endParaRPr lang="en-US" dirty="0"/>
          </a:p>
          <a:p>
            <a:pPr algn="just"/>
            <a:r>
              <a:rPr lang="en-US" dirty="0" err="1"/>
              <a:t>Hameedullah</a:t>
            </a:r>
            <a:r>
              <a:rPr lang="en-US" dirty="0"/>
              <a:t> </a:t>
            </a:r>
            <a:r>
              <a:rPr lang="en-US" dirty="0" err="1"/>
              <a:t>Kazi</a:t>
            </a:r>
            <a:r>
              <a:rPr lang="en-US" dirty="0"/>
              <a:t> [2] describes the development of a chatbot for medical students, that is based on the open source AIML based Chatter bean. The AIML based chatbot is customized to convert natural language queries into relevant SQL queries. A total of 97 question samples were collected and then those questions were divided into categories depending on the type of question. According to the number of questions in each category the resultant categories were ranked. Questions were based on queries, where 47% are of posed questions</a:t>
            </a:r>
          </a:p>
          <a:p>
            <a:pPr algn="just"/>
            <a:endParaRPr lang="en-US" dirty="0"/>
          </a:p>
          <a:p>
            <a:pPr algn="just"/>
            <a:r>
              <a:rPr lang="en-US" dirty="0"/>
              <a:t>Saurav Kumar Mishra [3] says that the chatbot will act as a virtual doctor and makes possible for the patient to interact with virtual doctor. Natural language processing and pattern matching algorithm for the development of this chatbot. It is developed using the python Language. Based on the survey given it is found that the no of correct answer given by the chatbot is 80% and incorrect/ambiguous answer given is 20%.From this survey of chatbot and analysis of result suggested that this software can be used for teaching and as a virtual doctor for awareness and primary care.</a:t>
            </a:r>
          </a:p>
        </p:txBody>
      </p:sp>
    </p:spTree>
    <p:extLst>
      <p:ext uri="{BB962C8B-B14F-4D97-AF65-F5344CB8AC3E}">
        <p14:creationId xmlns:p14="http://schemas.microsoft.com/office/powerpoint/2010/main" val="13111035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20" y="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484313" y="589954"/>
            <a:ext cx="9945688" cy="825759"/>
          </a:xfrm>
        </p:spPr>
        <p:txBody>
          <a:bodyPr>
            <a:normAutofit/>
          </a:bodyPr>
          <a:lstStyle/>
          <a:p>
            <a:r>
              <a:rPr lang="en-US" sz="2800" dirty="0"/>
              <a:t>Advantages</a:t>
            </a:r>
            <a:endParaRPr lang="en-IN" sz="2800" dirty="0"/>
          </a:p>
        </p:txBody>
      </p:sp>
      <p:sp>
        <p:nvSpPr>
          <p:cNvPr id="3" name="TextBox 2">
            <a:extLst>
              <a:ext uri="{FF2B5EF4-FFF2-40B4-BE49-F238E27FC236}">
                <a16:creationId xmlns:a16="http://schemas.microsoft.com/office/drawing/2014/main" id="{5C67796B-CE7E-4B40-B55E-84F0A1574491}"/>
              </a:ext>
            </a:extLst>
          </p:cNvPr>
          <p:cNvSpPr txBox="1"/>
          <p:nvPr/>
        </p:nvSpPr>
        <p:spPr>
          <a:xfrm>
            <a:off x="2954496" y="2479605"/>
            <a:ext cx="688340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Enhance Patient Access</a:t>
            </a:r>
            <a:endParaRPr lang="en-IN" dirty="0"/>
          </a:p>
        </p:txBody>
      </p:sp>
      <p:sp>
        <p:nvSpPr>
          <p:cNvPr id="7" name="TextBox 6">
            <a:extLst>
              <a:ext uri="{FF2B5EF4-FFF2-40B4-BE49-F238E27FC236}">
                <a16:creationId xmlns:a16="http://schemas.microsoft.com/office/drawing/2014/main" id="{5758A646-9B3B-4F74-B7D4-259A25587D6B}"/>
              </a:ext>
            </a:extLst>
          </p:cNvPr>
          <p:cNvSpPr txBox="1"/>
          <p:nvPr/>
        </p:nvSpPr>
        <p:spPr>
          <a:xfrm>
            <a:off x="2954496" y="2967949"/>
            <a:ext cx="688340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Saves Time and Money</a:t>
            </a:r>
            <a:endParaRPr lang="en-IN" dirty="0"/>
          </a:p>
        </p:txBody>
      </p:sp>
      <p:sp>
        <p:nvSpPr>
          <p:cNvPr id="8" name="TextBox 7">
            <a:extLst>
              <a:ext uri="{FF2B5EF4-FFF2-40B4-BE49-F238E27FC236}">
                <a16:creationId xmlns:a16="http://schemas.microsoft.com/office/drawing/2014/main" id="{F48FD529-42AE-4326-A2F9-8B4F6855EB2C}"/>
              </a:ext>
            </a:extLst>
          </p:cNvPr>
          <p:cNvSpPr txBox="1"/>
          <p:nvPr/>
        </p:nvSpPr>
        <p:spPr>
          <a:xfrm>
            <a:off x="2954495" y="3456293"/>
            <a:ext cx="688340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Offers Quick Data</a:t>
            </a:r>
            <a:endParaRPr lang="en-IN" dirty="0"/>
          </a:p>
        </p:txBody>
      </p:sp>
    </p:spTree>
    <p:extLst>
      <p:ext uri="{BB962C8B-B14F-4D97-AF65-F5344CB8AC3E}">
        <p14:creationId xmlns:p14="http://schemas.microsoft.com/office/powerpoint/2010/main" val="381450373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20" y="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484313" y="589954"/>
            <a:ext cx="9945688" cy="825759"/>
          </a:xfrm>
        </p:spPr>
        <p:txBody>
          <a:bodyPr>
            <a:normAutofit/>
          </a:bodyPr>
          <a:lstStyle/>
          <a:p>
            <a:r>
              <a:rPr lang="en-US" sz="2800" dirty="0"/>
              <a:t>Tools Used</a:t>
            </a:r>
            <a:endParaRPr lang="en-IN" sz="2800" dirty="0"/>
          </a:p>
        </p:txBody>
      </p:sp>
      <p:graphicFrame>
        <p:nvGraphicFramePr>
          <p:cNvPr id="4" name="Text Placeholder 2">
            <a:extLst>
              <a:ext uri="{FF2B5EF4-FFF2-40B4-BE49-F238E27FC236}">
                <a16:creationId xmlns:a16="http://schemas.microsoft.com/office/drawing/2014/main" id="{341CFC82-9F7C-44B7-89E9-3294A9AA5760}"/>
              </a:ext>
            </a:extLst>
          </p:cNvPr>
          <p:cNvGraphicFramePr/>
          <p:nvPr>
            <p:extLst>
              <p:ext uri="{D42A27DB-BD31-4B8C-83A1-F6EECF244321}">
                <p14:modId xmlns:p14="http://schemas.microsoft.com/office/powerpoint/2010/main" val="1364354834"/>
              </p:ext>
            </p:extLst>
          </p:nvPr>
        </p:nvGraphicFramePr>
        <p:xfrm>
          <a:off x="1484312" y="1546698"/>
          <a:ext cx="10038994" cy="414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922765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4"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5"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6"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7"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8"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9"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0" y="-4763"/>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4321174" y="530851"/>
            <a:ext cx="6987646" cy="1115851"/>
          </a:xfrm>
        </p:spPr>
        <p:txBody>
          <a:bodyPr vert="horz" lIns="91440" tIns="45720" rIns="91440" bIns="45720" rtlCol="0" anchor="b">
            <a:normAutofit/>
          </a:bodyPr>
          <a:lstStyle/>
          <a:p>
            <a:pPr algn="r"/>
            <a:r>
              <a:rPr lang="en-US" sz="6000" dirty="0"/>
              <a:t>Base Paper Title</a:t>
            </a:r>
          </a:p>
        </p:txBody>
      </p:sp>
      <p:sp>
        <p:nvSpPr>
          <p:cNvPr id="3" name="Text Placeholder 2">
            <a:extLst>
              <a:ext uri="{FF2B5EF4-FFF2-40B4-BE49-F238E27FC236}">
                <a16:creationId xmlns:a16="http://schemas.microsoft.com/office/drawing/2014/main" id="{DFE575D8-D5F8-44B1-B054-F9EB6FB4B01C}"/>
              </a:ext>
            </a:extLst>
          </p:cNvPr>
          <p:cNvSpPr>
            <a:spLocks noGrp="1"/>
          </p:cNvSpPr>
          <p:nvPr>
            <p:ph type="body" idx="1"/>
          </p:nvPr>
        </p:nvSpPr>
        <p:spPr>
          <a:xfrm>
            <a:off x="4321174" y="1616416"/>
            <a:ext cx="6987645" cy="828652"/>
          </a:xfrm>
        </p:spPr>
        <p:txBody>
          <a:bodyPr vert="horz" lIns="91440" tIns="45720" rIns="91440" bIns="45720" rtlCol="0" anchor="t">
            <a:normAutofit/>
          </a:bodyPr>
          <a:lstStyle/>
          <a:p>
            <a:pPr algn="r"/>
            <a:r>
              <a:rPr lang="en-US" sz="2100" dirty="0"/>
              <a:t>Healthcare Chatbot System using Artificial Intelligence</a:t>
            </a:r>
          </a:p>
        </p:txBody>
      </p:sp>
      <p:grpSp>
        <p:nvGrpSpPr>
          <p:cNvPr id="81" name="Group 80">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2"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83"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84"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85"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86"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87"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pic>
        <p:nvPicPr>
          <p:cNvPr id="5" name="Picture 4" descr="Text&#10;&#10;Description automatically generated">
            <a:extLst>
              <a:ext uri="{FF2B5EF4-FFF2-40B4-BE49-F238E27FC236}">
                <a16:creationId xmlns:a16="http://schemas.microsoft.com/office/drawing/2014/main" id="{0BBA1B22-03BD-4A50-ACD9-F2E166659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1" y="2372586"/>
            <a:ext cx="5568418" cy="4275138"/>
          </a:xfrm>
          <a:prstGeom prst="rect">
            <a:avLst/>
          </a:prstGeom>
        </p:spPr>
      </p:pic>
    </p:spTree>
    <p:extLst>
      <p:ext uri="{BB962C8B-B14F-4D97-AF65-F5344CB8AC3E}">
        <p14:creationId xmlns:p14="http://schemas.microsoft.com/office/powerpoint/2010/main" val="79892412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886</Words>
  <Application>Microsoft Office PowerPoint</Application>
  <PresentationFormat>Widescreen</PresentationFormat>
  <Paragraphs>53</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Smart doc: AI Powered Medical Consultant with a Human Intellect to Support and Enhance People’s Lives in Emergencies</vt:lpstr>
      <vt:lpstr>Abstract</vt:lpstr>
      <vt:lpstr>Proposed and Existing System</vt:lpstr>
      <vt:lpstr>Modules</vt:lpstr>
      <vt:lpstr>Architecture Diagram</vt:lpstr>
      <vt:lpstr>Literature Survey</vt:lpstr>
      <vt:lpstr>Advantages</vt:lpstr>
      <vt:lpstr>Tools Used</vt:lpstr>
      <vt:lpstr>Base Paper 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Chatbot</dc:title>
  <dc:creator>Aishu __</dc:creator>
  <cp:lastModifiedBy>Aishu __</cp:lastModifiedBy>
  <cp:revision>27</cp:revision>
  <dcterms:created xsi:type="dcterms:W3CDTF">2021-08-30T05:12:46Z</dcterms:created>
  <dcterms:modified xsi:type="dcterms:W3CDTF">2021-11-08T17:53:20Z</dcterms:modified>
</cp:coreProperties>
</file>