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56A8-C919-4247-AD84-F26F5CAFF3C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" TargetMode="External"/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70" y="2712576"/>
            <a:ext cx="9144000" cy="1098703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26" y="3990345"/>
            <a:ext cx="9144000" cy="1655762"/>
          </a:xfrm>
        </p:spPr>
        <p:txBody>
          <a:bodyPr/>
          <a:lstStyle/>
          <a:p>
            <a:r>
              <a:rPr lang="en-US" dirty="0"/>
              <a:t>Part 2 Virtual Machines and Containers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07"/>
          </a:xfrm>
        </p:spPr>
        <p:txBody>
          <a:bodyPr/>
          <a:lstStyle/>
          <a:p>
            <a:r>
              <a:rPr lang="en-US" dirty="0"/>
              <a:t>Using the Azure portal to create a 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32" y="1261176"/>
            <a:ext cx="5196070" cy="5125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66" y="4781405"/>
            <a:ext cx="142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 this</a:t>
            </a:r>
          </a:p>
          <a:p>
            <a:r>
              <a:rPr lang="en-US" dirty="0"/>
              <a:t>To bring up</a:t>
            </a:r>
          </a:p>
          <a:p>
            <a:r>
              <a:rPr lang="en-US" dirty="0"/>
              <a:t>The VM page</a:t>
            </a:r>
          </a:p>
          <a:p>
            <a:r>
              <a:rPr lang="en-US" dirty="0"/>
              <a:t>Then click</a:t>
            </a:r>
          </a:p>
          <a:p>
            <a:r>
              <a:rPr lang="en-US" dirty="0"/>
              <a:t>Add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79646" y="5018730"/>
            <a:ext cx="600293" cy="837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04" y="2276774"/>
            <a:ext cx="4137606" cy="3981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8904" y="1200586"/>
            <a:ext cx="468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search box enter “data science” and you</a:t>
            </a:r>
            <a:br>
              <a:rPr lang="en-US" dirty="0"/>
            </a:br>
            <a:r>
              <a:rPr lang="en-US" dirty="0"/>
              <a:t>will see this choice.   Pick this one and click here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9855976" y="1846917"/>
            <a:ext cx="1752018" cy="3541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58"/>
          </a:xfrm>
        </p:spPr>
        <p:txBody>
          <a:bodyPr/>
          <a:lstStyle/>
          <a:p>
            <a:r>
              <a:rPr lang="en-US" dirty="0"/>
              <a:t>The Linux Data Science 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460" y="15844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42" y="1060984"/>
            <a:ext cx="1066356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Linux-based virtual machine contains popular tools for data science and development activities, </a:t>
            </a:r>
          </a:p>
          <a:p>
            <a:r>
              <a:rPr lang="en-US" sz="2000" dirty="0"/>
              <a:t>including Microsoft R Open, Anaconda Python, Azure command line tools, and Jupyter notebooks </a:t>
            </a:r>
          </a:p>
          <a:p>
            <a:r>
              <a:rPr lang="en-US" sz="2000" dirty="0"/>
              <a:t>for Python, R and Julia. It also has machine learning tools and algorithms like </a:t>
            </a:r>
            <a:r>
              <a:rPr lang="en-US" sz="2000" dirty="0" err="1"/>
              <a:t>mxnet</a:t>
            </a:r>
            <a:r>
              <a:rPr lang="en-US" sz="2000" dirty="0"/>
              <a:t>, CNTK, </a:t>
            </a:r>
          </a:p>
          <a:p>
            <a:r>
              <a:rPr lang="en-US" sz="2000" dirty="0" err="1"/>
              <a:t>Vowpal</a:t>
            </a:r>
            <a:r>
              <a:rPr lang="en-US" sz="2000" dirty="0"/>
              <a:t> Wabbit and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000" b="1" dirty="0"/>
              <a:t>What's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Linux data science virtual machine now includes Microsoft R Server 9.0, now with </a:t>
            </a:r>
            <a:br>
              <a:rPr lang="en-US" sz="2000" dirty="0"/>
            </a:br>
            <a:r>
              <a:rPr lang="en-US" sz="2000" dirty="0"/>
              <a:t>Microsoft R Open 3.3.2 and new options for operationalizing 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Weka</a:t>
            </a:r>
            <a:r>
              <a:rPr lang="en-US" sz="2000" dirty="0"/>
              <a:t> for easy graphical exploration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Apache Drill</a:t>
            </a:r>
            <a:r>
              <a:rPr lang="en-US" sz="2000" dirty="0"/>
              <a:t> for querying non-relational data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Spark local 2.0.2 with a </a:t>
            </a:r>
            <a:r>
              <a:rPr lang="en-US" sz="2000" dirty="0" err="1"/>
              <a:t>PySpark</a:t>
            </a:r>
            <a:r>
              <a:rPr lang="en-US" sz="2000" dirty="0"/>
              <a:t> Jupyter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node local Hadoop (HDFS, Yarn)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Code IDEs, IntelliJ IDEA, </a:t>
            </a:r>
            <a:r>
              <a:rPr lang="en-US" sz="2000" dirty="0" err="1"/>
              <a:t>PyCharm</a:t>
            </a:r>
            <a:r>
              <a:rPr lang="en-US" sz="2000" dirty="0"/>
              <a:t>, Atom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mxnet</a:t>
            </a:r>
            <a:r>
              <a:rPr lang="en-US" sz="2000" dirty="0"/>
              <a:t> for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JuliaPro</a:t>
            </a:r>
            <a:r>
              <a:rPr lang="en-US" sz="2000" dirty="0"/>
              <a:t> - a curated distribution of Julia Language and tools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9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67" y="201552"/>
            <a:ext cx="618490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0" y="1158706"/>
            <a:ext cx="4000178" cy="5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580"/>
          </a:xfrm>
        </p:spPr>
        <p:txBody>
          <a:bodyPr/>
          <a:lstStyle/>
          <a:p>
            <a:r>
              <a:rPr lang="en-US" dirty="0"/>
              <a:t>Configuring and launching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78" y="3908426"/>
            <a:ext cx="5457009" cy="2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" y="928360"/>
            <a:ext cx="5554315" cy="5639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44" y="1026082"/>
            <a:ext cx="7382174" cy="3984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 fontScale="90000"/>
          </a:bodyPr>
          <a:lstStyle/>
          <a:p>
            <a:r>
              <a:rPr lang="en-US" dirty="0"/>
              <a:t>Once created login with ssh or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3972" y="5108429"/>
            <a:ext cx="324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view and IP address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09099" y="3832104"/>
            <a:ext cx="1731078" cy="1276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10058" y="598199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X2GO on PC or mac.</a:t>
            </a:r>
          </a:p>
        </p:txBody>
      </p:sp>
    </p:spTree>
    <p:extLst>
      <p:ext uri="{BB962C8B-B14F-4D97-AF65-F5344CB8AC3E}">
        <p14:creationId xmlns:p14="http://schemas.microsoft.com/office/powerpoint/2010/main" val="6949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VMs? 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054004"/>
            <a:ext cx="11588932" cy="2028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 machines use a “hypervisor” to provide a complete virtualization of the hosts hardware.   A VM is an instance of a complete operating system and file system running on the virtualized hardware.</a:t>
            </a:r>
          </a:p>
          <a:p>
            <a:r>
              <a:rPr lang="en-US" dirty="0"/>
              <a:t>Containers share components of the hosts OS and file system and are more similar to a process.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4" t="-2473" r="12554" b="2940"/>
          <a:stretch/>
        </p:blipFill>
        <p:spPr>
          <a:xfrm>
            <a:off x="7591610" y="3438596"/>
            <a:ext cx="4600390" cy="309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471"/>
            <a:ext cx="9159655" cy="39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163"/>
          </a:xfrm>
        </p:spPr>
        <p:txBody>
          <a:bodyPr/>
          <a:lstStyle/>
          <a:p>
            <a:r>
              <a:rPr lang="en-US" dirty="0"/>
              <a:t>Using Docker to manage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707"/>
            <a:ext cx="10515600" cy="4874256"/>
          </a:xfrm>
        </p:spPr>
        <p:txBody>
          <a:bodyPr/>
          <a:lstStyle/>
          <a:p>
            <a:r>
              <a:rPr lang="en-US" dirty="0"/>
              <a:t>Download Docker for your pc or mac</a:t>
            </a:r>
          </a:p>
          <a:p>
            <a:pPr lvl="1"/>
            <a:r>
              <a:rPr lang="en-US" dirty="0">
                <a:hlinkClick r:id="rId2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Or login to your Azure data science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run –it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You are now running Ubuntu </a:t>
            </a:r>
            <a:r>
              <a:rPr lang="en-US" dirty="0" err="1"/>
              <a:t>linix</a:t>
            </a:r>
            <a:r>
              <a:rPr lang="en-US" dirty="0"/>
              <a:t> in a container.   -it give you the </a:t>
            </a:r>
            <a:r>
              <a:rPr lang="en-US" dirty="0" err="1"/>
              <a:t>io</a:t>
            </a:r>
            <a:r>
              <a:rPr lang="en-US" dirty="0"/>
              <a:t> for the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0" y="1690688"/>
            <a:ext cx="11186412" cy="26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210"/>
          </a:xfrm>
        </p:spPr>
        <p:txBody>
          <a:bodyPr/>
          <a:lstStyle/>
          <a:p>
            <a:r>
              <a:rPr lang="en-US" dirty="0"/>
              <a:t>Creating a container from other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36" y="1472284"/>
            <a:ext cx="5073989" cy="25928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directory with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Things you want in the container</a:t>
            </a:r>
          </a:p>
          <a:p>
            <a:pPr lvl="2"/>
            <a:r>
              <a:rPr lang="en-US" dirty="0"/>
              <a:t>A script</a:t>
            </a:r>
          </a:p>
          <a:p>
            <a:pPr lvl="2"/>
            <a:r>
              <a:rPr lang="en-US" dirty="0"/>
              <a:t>A directory of data file: </a:t>
            </a:r>
            <a:r>
              <a:rPr lang="en-US" dirty="0" err="1"/>
              <a:t>datadir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err="1"/>
              <a:t>directort</a:t>
            </a:r>
            <a:r>
              <a:rPr lang="en-US" dirty="0"/>
              <a:t>  of the notebook examples</a:t>
            </a:r>
          </a:p>
          <a:p>
            <a:r>
              <a:rPr lang="en-US" dirty="0"/>
              <a:t>To build it run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dirty="0"/>
              <a:t>docker build –t=“dbgannon/tutorial” 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4510" y="2186278"/>
            <a:ext cx="42126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Version: 0.1.0</a:t>
            </a:r>
          </a:p>
          <a:p>
            <a:r>
              <a:rPr lang="en-US" dirty="0"/>
              <a:t>FROM </a:t>
            </a:r>
            <a:r>
              <a:rPr lang="en-US" dirty="0" err="1"/>
              <a:t>continuumio</a:t>
            </a:r>
            <a:r>
              <a:rPr lang="en-US" dirty="0"/>
              <a:t>/anaconda</a:t>
            </a:r>
          </a:p>
          <a:p>
            <a:r>
              <a:rPr lang="en-US" dirty="0"/>
              <a:t>MAINTAINER your name "dennis gannon"</a:t>
            </a:r>
          </a:p>
          <a:p>
            <a:r>
              <a:rPr lang="en-US" dirty="0"/>
              <a:t>RUN pip install azure-storage</a:t>
            </a:r>
          </a:p>
          <a:p>
            <a:r>
              <a:rPr lang="en-US" dirty="0"/>
              <a:t>RUN pip install boto3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pika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bottle</a:t>
            </a:r>
          </a:p>
          <a:p>
            <a:r>
              <a:rPr lang="en-US" dirty="0"/>
              <a:t>COPY book-notebooks /</a:t>
            </a:r>
            <a:r>
              <a:rPr lang="en-US" dirty="0" err="1"/>
              <a:t>tutorial_notebooks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datadir</a:t>
            </a:r>
            <a:r>
              <a:rPr lang="en-US" dirty="0"/>
              <a:t> /</a:t>
            </a:r>
            <a:r>
              <a:rPr lang="en-US" dirty="0" err="1"/>
              <a:t>datadir</a:t>
            </a:r>
            <a:endParaRPr lang="en-US" dirty="0"/>
          </a:p>
          <a:p>
            <a:r>
              <a:rPr lang="en-US" dirty="0"/>
              <a:t>COPY script /</a:t>
            </a:r>
          </a:p>
          <a:p>
            <a:r>
              <a:rPr lang="en-US" dirty="0"/>
              <a:t>CMD ["bash", "/script"]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4510" y="1347256"/>
            <a:ext cx="293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file for tutorial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849" y="5444519"/>
            <a:ext cx="95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/opt/</a:t>
            </a:r>
            <a:r>
              <a:rPr lang="en-US" dirty="0" err="1"/>
              <a:t>conda</a:t>
            </a:r>
            <a:r>
              <a:rPr lang="en-US" dirty="0"/>
              <a:t>/bin/</a:t>
            </a:r>
            <a:r>
              <a:rPr lang="en-US" dirty="0" err="1"/>
              <a:t>conda</a:t>
            </a:r>
            <a:r>
              <a:rPr lang="en-US" dirty="0"/>
              <a:t> install jupyter -y --quiet</a:t>
            </a:r>
          </a:p>
          <a:p>
            <a:r>
              <a:rPr lang="en-US" dirty="0" err="1"/>
              <a:t>mkdir</a:t>
            </a:r>
            <a:r>
              <a:rPr lang="en-US" dirty="0"/>
              <a:t> /opt/notebooks</a:t>
            </a:r>
          </a:p>
          <a:p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tutorial_notebooks</a:t>
            </a:r>
            <a:r>
              <a:rPr lang="en-US" dirty="0"/>
              <a:t>/* /opt/notebooks</a:t>
            </a:r>
          </a:p>
          <a:p>
            <a:r>
              <a:rPr lang="en-US" dirty="0"/>
              <a:t>/opt/</a:t>
            </a:r>
            <a:r>
              <a:rPr lang="en-US" dirty="0" err="1"/>
              <a:t>conda</a:t>
            </a:r>
            <a:r>
              <a:rPr lang="en-US" dirty="0"/>
              <a:t>/bin/jupyter notebook --notebook-</a:t>
            </a:r>
            <a:r>
              <a:rPr lang="en-US" dirty="0" err="1"/>
              <a:t>dir</a:t>
            </a:r>
            <a:r>
              <a:rPr lang="en-US" dirty="0"/>
              <a:t>=/opt/notebooks --</a:t>
            </a:r>
            <a:r>
              <a:rPr lang="en-US" dirty="0" err="1"/>
              <a:t>ip</a:t>
            </a:r>
            <a:r>
              <a:rPr lang="en-US" dirty="0"/>
              <a:t>='*' --port=8888 --no-browser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49" y="5491633"/>
            <a:ext cx="10449288" cy="12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5649" y="2152353"/>
            <a:ext cx="4306754" cy="3173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84494" y="501572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file is </a:t>
            </a:r>
          </a:p>
        </p:txBody>
      </p:sp>
    </p:spTree>
    <p:extLst>
      <p:ext uri="{BB962C8B-B14F-4D97-AF65-F5344CB8AC3E}">
        <p14:creationId xmlns:p14="http://schemas.microsoft.com/office/powerpoint/2010/main" val="97385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397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Computing for Science</vt:lpstr>
      <vt:lpstr>Using the Azure portal to create a VM</vt:lpstr>
      <vt:lpstr>The Linux Data Science VM</vt:lpstr>
      <vt:lpstr>Configuring and launching</vt:lpstr>
      <vt:lpstr>Once created login with ssh or password</vt:lpstr>
      <vt:lpstr>What are VMs?  containers?</vt:lpstr>
      <vt:lpstr>Using Docker to manage containers</vt:lpstr>
      <vt:lpstr>Advantages</vt:lpstr>
      <vt:lpstr>Creating a container from other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12</cp:revision>
  <dcterms:created xsi:type="dcterms:W3CDTF">2017-03-07T18:29:24Z</dcterms:created>
  <dcterms:modified xsi:type="dcterms:W3CDTF">2017-03-14T19:13:36Z</dcterms:modified>
</cp:coreProperties>
</file>