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aleway ExtraBold"/>
      <p:bold r:id="rId29"/>
      <p:boldItalic r:id="rId30"/>
    </p:embeddedFont>
    <p:embeddedFont>
      <p:font typeface="Amatic SC"/>
      <p:regular r:id="rId31"/>
      <p:bold r:id="rId32"/>
    </p:embeddedFont>
    <p:embeddedFont>
      <p:font typeface="Source Code Pro"/>
      <p:regular r:id="rId33"/>
      <p:bold r:id="rId34"/>
    </p:embeddedFont>
    <p:embeddedFont>
      <p:font typeface="Raleway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maticSC-regular.fntdata"/><Relationship Id="rId30" Type="http://schemas.openxmlformats.org/officeDocument/2006/relationships/font" Target="fonts/RalewayExtraBold-boldItalic.fntdata"/><Relationship Id="rId11" Type="http://schemas.openxmlformats.org/officeDocument/2006/relationships/slide" Target="slides/slide7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32" Type="http://schemas.openxmlformats.org/officeDocument/2006/relationships/font" Target="fonts/AmaticSC-bold.fntdata"/><Relationship Id="rId13" Type="http://schemas.openxmlformats.org/officeDocument/2006/relationships/slide" Target="slides/slide9.xml"/><Relationship Id="rId35" Type="http://schemas.openxmlformats.org/officeDocument/2006/relationships/font" Target="fonts/RalewayLight-regular.fntdata"/><Relationship Id="rId12" Type="http://schemas.openxmlformats.org/officeDocument/2006/relationships/slide" Target="slides/slide8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1.xml"/><Relationship Id="rId37" Type="http://schemas.openxmlformats.org/officeDocument/2006/relationships/font" Target="fonts/RalewayLight-italic.fntdata"/><Relationship Id="rId14" Type="http://schemas.openxmlformats.org/officeDocument/2006/relationships/slide" Target="slides/slide10.xml"/><Relationship Id="rId36" Type="http://schemas.openxmlformats.org/officeDocument/2006/relationships/font" Target="fonts/Raleway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alewayLigh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(improved hassle-free UI)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Secure registration via SMTP Mail server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MongoDB Db-as-a-Service at AWS Sandbox (free 0.5 GB)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 encrypted (BCrypt)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Cross-browser compatibility</a:t>
            </a:r>
            <a:endParaRPr sz="1800">
              <a:solidFill>
                <a:schemeClr val="dk2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72650" y="519005"/>
            <a:ext cx="7985400" cy="39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   A Roommate Finder app</a:t>
            </a:r>
            <a:r>
              <a:rPr lang="en"/>
              <a:t> 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Bhavik Patel, Arpita Shekhar, Amulya Varote and Aishwarya Sundararajan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A- CSC510, Spring 2018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8272916" y="197707"/>
            <a:ext cx="494273" cy="803138"/>
            <a:chOff x="3386850" y="2264625"/>
            <a:chExt cx="203950" cy="509250"/>
          </a:xfrm>
        </p:grpSpPr>
        <p:sp>
          <p:nvSpPr>
            <p:cNvPr id="59" name="Shape 59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1534100" y="1060250"/>
            <a:ext cx="5967572" cy="408331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795575" y="531150"/>
            <a:ext cx="62358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Create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profile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47" name="Shape 147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48" name="Shape 148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50" y="1267500"/>
            <a:ext cx="5480576" cy="30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534100" y="1060250"/>
            <a:ext cx="5967572" cy="408331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Shape 160"/>
          <p:cNvSpPr txBox="1"/>
          <p:nvPr>
            <p:ph idx="4294967295" type="body"/>
          </p:nvPr>
        </p:nvSpPr>
        <p:spPr>
          <a:xfrm>
            <a:off x="795575" y="531150"/>
            <a:ext cx="62358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Set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preferences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61" name="Shape 16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62" name="Shape 162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350" y="1219200"/>
            <a:ext cx="5534276" cy="31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534100" y="1060250"/>
            <a:ext cx="5967572" cy="408331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787106" y="9486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795575" y="531150"/>
            <a:ext cx="62358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Search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75" name="Shape 17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76" name="Shape 17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150" y="1279875"/>
            <a:ext cx="5488152" cy="30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534100" y="1060250"/>
            <a:ext cx="5967572" cy="408331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805906" y="14058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Shape 188"/>
          <p:cNvSpPr txBox="1"/>
          <p:nvPr>
            <p:ph idx="4294967295" type="body"/>
          </p:nvPr>
        </p:nvSpPr>
        <p:spPr>
          <a:xfrm>
            <a:off x="795575" y="531150"/>
            <a:ext cx="62358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Send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request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89" name="Shape 189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90" name="Shape 19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750" y="1267500"/>
            <a:ext cx="5507700" cy="3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534100" y="1060250"/>
            <a:ext cx="5967572" cy="4083310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1805906" y="1405899"/>
            <a:ext cx="42831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Place your screenshot here</a:t>
            </a:r>
            <a:endParaRPr sz="10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795575" y="531150"/>
            <a:ext cx="62358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View/Edit</a:t>
            </a:r>
            <a:r>
              <a:rPr lang="en" sz="3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" sz="3600">
                <a:latin typeface="Raleway ExtraBold"/>
                <a:ea typeface="Raleway ExtraBold"/>
                <a:cs typeface="Raleway ExtraBold"/>
                <a:sym typeface="Raleway ExtraBold"/>
              </a:rPr>
              <a:t>Profile</a:t>
            </a:r>
            <a:endParaRPr sz="360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03" name="Shape 203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204" name="Shape 20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675" y="1267500"/>
            <a:ext cx="5513724" cy="31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75" y="603775"/>
            <a:ext cx="3171000" cy="1727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450" y="521949"/>
            <a:ext cx="2886396" cy="17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000" y="2786650"/>
            <a:ext cx="3723524" cy="14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7076" y="2678800"/>
            <a:ext cx="2886401" cy="167160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1026550" y="2777050"/>
            <a:ext cx="3447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1167025" y="2192350"/>
            <a:ext cx="3393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cool is the idea to you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808525" y="2180625"/>
            <a:ext cx="3723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you able to navigate to the pages without reading the readme file</a:t>
            </a:r>
            <a:endParaRPr sz="1200"/>
          </a:p>
        </p:txBody>
      </p:sp>
      <p:sp>
        <p:nvSpPr>
          <p:cNvPr id="227" name="Shape 227"/>
          <p:cNvSpPr txBox="1"/>
          <p:nvPr/>
        </p:nvSpPr>
        <p:spPr>
          <a:xfrm>
            <a:off x="1064425" y="4268325"/>
            <a:ext cx="3598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rate the UI of the application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4808525" y="4175150"/>
            <a:ext cx="31710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Did you feel that basic categories of preferences have been included</a:t>
            </a:r>
            <a:endParaRPr sz="1200"/>
          </a:p>
        </p:txBody>
      </p:sp>
      <p:grpSp>
        <p:nvGrpSpPr>
          <p:cNvPr id="229" name="Shape 229"/>
          <p:cNvGrpSpPr/>
          <p:nvPr/>
        </p:nvGrpSpPr>
        <p:grpSpPr>
          <a:xfrm>
            <a:off x="8046270" y="396923"/>
            <a:ext cx="898534" cy="737495"/>
            <a:chOff x="3936375" y="3703750"/>
            <a:chExt cx="453050" cy="332175"/>
          </a:xfrm>
        </p:grpSpPr>
        <p:sp>
          <p:nvSpPr>
            <p:cNvPr id="230" name="Shape 230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00" y="668025"/>
            <a:ext cx="3763275" cy="14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013" y="355900"/>
            <a:ext cx="2974426" cy="189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725" y="2744650"/>
            <a:ext cx="2960701" cy="15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5000" y="2586625"/>
            <a:ext cx="3117000" cy="18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810425" y="2161125"/>
            <a:ext cx="3609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 the tagging system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993713" y="2093925"/>
            <a:ext cx="31170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the application fulfill your expectations</a:t>
            </a: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929300" y="4192600"/>
            <a:ext cx="3490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find it easy to search roommates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5071875" y="4177450"/>
            <a:ext cx="2960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useful do you think this system will be to find roommates</a:t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8046270" y="396923"/>
            <a:ext cx="898534" cy="737495"/>
            <a:chOff x="3936375" y="3703750"/>
            <a:chExt cx="453050" cy="332175"/>
          </a:xfrm>
        </p:grpSpPr>
        <p:sp>
          <p:nvSpPr>
            <p:cNvPr id="249" name="Shape 249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25" y="746725"/>
            <a:ext cx="6570426" cy="23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2506900" y="3122850"/>
            <a:ext cx="5986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rating of the application</a:t>
            </a:r>
            <a:endParaRPr sz="2400"/>
          </a:p>
        </p:txBody>
      </p:sp>
      <p:sp>
        <p:nvSpPr>
          <p:cNvPr id="261" name="Shape 261"/>
          <p:cNvSpPr txBox="1"/>
          <p:nvPr/>
        </p:nvSpPr>
        <p:spPr>
          <a:xfrm>
            <a:off x="4008875" y="3760375"/>
            <a:ext cx="1556100" cy="4863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6060000" dist="114300">
              <a:srgbClr val="980000">
                <a:alpha val="6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4.2/5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title"/>
          </p:nvPr>
        </p:nvSpPr>
        <p:spPr>
          <a:xfrm>
            <a:off x="603200" y="575425"/>
            <a:ext cx="47541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Future Scope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" name="Shape 268"/>
          <p:cNvGrpSpPr/>
          <p:nvPr/>
        </p:nvGrpSpPr>
        <p:grpSpPr>
          <a:xfrm>
            <a:off x="7790883" y="515810"/>
            <a:ext cx="929596" cy="762151"/>
            <a:chOff x="3955900" y="2984500"/>
            <a:chExt cx="414000" cy="422525"/>
          </a:xfrm>
        </p:grpSpPr>
        <p:sp>
          <p:nvSpPr>
            <p:cNvPr id="269" name="Shape 26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rotWithShape="0" algn="bl" dir="14400000" dist="19050">
                <a:srgbClr val="980000">
                  <a:alpha val="50000"/>
                </a:srgbClr>
              </a:outerShdw>
              <a:reflection blurRad="0" dir="5400000" dist="476250" endA="0" endPos="94000" fadeDir="5400012" kx="0" rotWithShape="0" algn="bl" stA="1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rotWithShape="0" algn="bl" dir="14400000" dist="19050">
                <a:srgbClr val="980000">
                  <a:alpha val="50000"/>
                </a:srgbClr>
              </a:outerShdw>
              <a:reflection blurRad="0" dir="5400000" dist="476250" endA="0" endPos="94000" fadeDir="5400012" kx="0" rotWithShape="0" algn="bl" stA="1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  <a:effectLst>
              <a:outerShdw blurRad="57150" rotWithShape="0" algn="bl" dir="14400000" dist="19050">
                <a:srgbClr val="980000">
                  <a:alpha val="50000"/>
                </a:srgbClr>
              </a:outerShdw>
              <a:reflection blurRad="0" dir="5400000" dist="476250" endA="0" endPos="94000" fadeDir="5400012" kx="0" rotWithShape="0" algn="bl" stA="1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Shape 272"/>
          <p:cNvSpPr txBox="1"/>
          <p:nvPr/>
        </p:nvSpPr>
        <p:spPr>
          <a:xfrm>
            <a:off x="603200" y="1628850"/>
            <a:ext cx="43113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Integration with Social Media.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Predicting frequently occuring combinations of preferences.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Sending the request through application.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Integration with chat.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Combined roommate search.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 sz="1800">
                <a:solidFill>
                  <a:srgbClr val="434343"/>
                </a:solidFill>
              </a:rPr>
              <a:t>Review and Recommend roommates.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</a:t>
            </a:r>
            <a:r>
              <a:rPr lang="en" sz="4800"/>
              <a:t> </a:t>
            </a:r>
            <a:r>
              <a:rPr lang="en" sz="4800">
                <a:solidFill>
                  <a:srgbClr val="FFB600"/>
                </a:solidFill>
              </a:rPr>
              <a:t>statement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78675" y="2115975"/>
            <a:ext cx="3543300" cy="19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Making roommate search easier for students looking for off-campus housing.</a:t>
            </a:r>
            <a:endParaRPr b="1" sz="1400">
              <a:solidFill>
                <a:schemeClr val="dk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By matching student profiles based on selected preference tags.</a:t>
            </a:r>
            <a:endParaRPr b="1" sz="1400">
              <a:solidFill>
                <a:schemeClr val="dk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34343"/>
                </a:solidFill>
              </a:rPr>
              <a:t>Suggesting profiles based on the best match for the user.</a:t>
            </a:r>
            <a:endParaRPr b="1" sz="1400">
              <a:solidFill>
                <a:srgbClr val="434343"/>
              </a:solidFill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875675" y="2115975"/>
            <a:ext cx="35433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Problems with traditional Roommate Finding:</a:t>
            </a:r>
            <a:endParaRPr b="1" sz="1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Too much user input</a:t>
            </a:r>
            <a:endParaRPr b="1"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Reliability</a:t>
            </a:r>
            <a:endParaRPr b="1"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Lack of awareness about such platforms</a:t>
            </a:r>
            <a:endParaRPr b="1" sz="14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" name="Shape 6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0" name="Shape 7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79" name="Shape 279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280" name="Shape 280"/>
          <p:cNvSpPr/>
          <p:nvPr/>
        </p:nvSpPr>
        <p:spPr>
          <a:xfrm>
            <a:off x="8054234" y="327815"/>
            <a:ext cx="798007" cy="72583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922000" y="510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Proposed </a:t>
            </a:r>
            <a:r>
              <a:rPr lang="en" sz="4800">
                <a:solidFill>
                  <a:srgbClr val="FFB600"/>
                </a:solidFill>
              </a:rPr>
              <a:t>solution</a:t>
            </a:r>
            <a:endParaRPr sz="4800">
              <a:solidFill>
                <a:srgbClr val="FFB600"/>
              </a:solidFill>
            </a:endParaRP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80" name="Shape 80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838200" y="1483650"/>
            <a:ext cx="77661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Search based on tags: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Location, Budget, Dietary Habits, Alcoholic Habits, Gender and Move-in-date etc.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lexibility: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Allows search tags to change without editing profile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vailability: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Priority given to “Location” and ”Budget” to display the next best match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Allows scalability due to architectural advantage (Load Balancing in the future)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ecurity: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“Send request” allows the requestor to view email address of receiver only after the receiver accepts request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eliability: 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Exclusively for NCSU students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ctrTitle"/>
          </p:nvPr>
        </p:nvSpPr>
        <p:spPr>
          <a:xfrm>
            <a:off x="685800" y="745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B600"/>
                </a:solidFill>
              </a:rPr>
              <a:t>Technology Stack</a:t>
            </a:r>
            <a:endParaRPr sz="3000">
              <a:solidFill>
                <a:srgbClr val="FFB600"/>
              </a:solidFill>
            </a:endParaRPr>
          </a:p>
        </p:txBody>
      </p:sp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685800" y="1534725"/>
            <a:ext cx="4541100" cy="30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mLab DbaaS(backend)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Deployment via Heroku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Expressjs routing &amp; MVC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Angular js for dependency Injection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 js to handle multiple Connections (non-blocking I/O)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8200477" y="281310"/>
            <a:ext cx="715094" cy="719552"/>
            <a:chOff x="5241175" y="4959100"/>
            <a:chExt cx="539775" cy="517775"/>
          </a:xfrm>
        </p:grpSpPr>
        <p:sp>
          <p:nvSpPr>
            <p:cNvPr id="92" name="Shape 9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050" y="1268250"/>
            <a:ext cx="3804551" cy="301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" name="Shape 11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11" name="Shape 11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25" y="445900"/>
            <a:ext cx="5465600" cy="42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8604389" y="651767"/>
            <a:ext cx="299775" cy="28623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2466717">
            <a:off x="8167784" y="596020"/>
            <a:ext cx="416526" cy="39771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1609245">
            <a:off x="8485598" y="238176"/>
            <a:ext cx="299725" cy="28620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-1609158">
            <a:off x="8202241" y="284727"/>
            <a:ext cx="202232" cy="19309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34" y="508125"/>
            <a:ext cx="5555417" cy="4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