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a:t>
            </a:r>
            <a:r>
              <a:rPr b="1" dirty="0" lang="en-US">
                <a:solidFill>
                  <a:srgbClr val="0F0F0F"/>
                </a:solidFill>
                <a:latin typeface="Times New Roman" panose="02020603050405020304" pitchFamily="18" charset="0"/>
                <a:cs typeface="Times New Roman" panose="02020603050405020304" pitchFamily="18" charset="0"/>
              </a:rPr>
              <a:t>S</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l</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r</a:t>
            </a:r>
            <a:r>
              <a:rPr b="1" dirty="0" lang="en-US">
                <a:solidFill>
                  <a:srgbClr val="0F0F0F"/>
                </a:solidFill>
                <a:latin typeface="Times New Roman" panose="02020603050405020304" pitchFamily="18" charset="0"/>
                <a:cs typeface="Times New Roman" panose="02020603050405020304" pitchFamily="18" charset="0"/>
              </a:rPr>
              <a:t>y</a:t>
            </a:r>
            <a:r>
              <a:rPr b="1" dirty="0" lang="en-US">
                <a:solidFill>
                  <a:srgbClr val="0F0F0F"/>
                </a:solidFill>
                <a:latin typeface="Times New Roman" panose="02020603050405020304" pitchFamily="18" charset="0"/>
                <a:cs typeface="Times New Roman" panose="02020603050405020304" pitchFamily="18" charset="0"/>
              </a:rPr>
              <a:t> </a:t>
            </a:r>
            <a:r>
              <a:rPr b="1" dirty="0" lang="en-US">
                <a:solidFill>
                  <a:srgbClr val="0F0F0F"/>
                </a:solidFill>
                <a:latin typeface="Times New Roman" panose="02020603050405020304" pitchFamily="18" charset="0"/>
                <a:cs typeface="Times New Roman" panose="02020603050405020304" pitchFamily="18" charset="0"/>
              </a:rPr>
              <a:t>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869440"/>
          </a:xfrm>
          <a:prstGeom prst="rect"/>
          <a:noFill/>
        </p:spPr>
        <p:txBody>
          <a:bodyPr rtlCol="0" wrap="square">
            <a:spAutoFit/>
          </a:bodyPr>
          <a:p>
            <a:r>
              <a:rPr sz="2400" lang="en-US"/>
              <a:t>STUDENT NAME:</a:t>
            </a:r>
            <a:r>
              <a:rPr sz="2400" lang="en-US"/>
              <a:t>S</a:t>
            </a:r>
            <a:r>
              <a:rPr sz="2400" lang="en-US"/>
              <a:t>.</a:t>
            </a:r>
            <a:r>
              <a:rPr sz="2400" lang="en-US"/>
              <a:t>A</a:t>
            </a:r>
            <a:r>
              <a:rPr sz="2400" lang="en-US"/>
              <a:t>i</a:t>
            </a:r>
            <a:r>
              <a:rPr sz="2400" lang="en-US"/>
              <a:t>s</a:t>
            </a:r>
            <a:r>
              <a:rPr sz="2400" lang="en-US"/>
              <a:t>h</a:t>
            </a:r>
            <a:r>
              <a:rPr sz="2400" lang="en-US"/>
              <a:t>w</a:t>
            </a:r>
            <a:r>
              <a:rPr sz="2400" lang="en-US"/>
              <a:t>a</a:t>
            </a:r>
            <a:r>
              <a:rPr sz="2400" lang="en-US"/>
              <a:t>r</a:t>
            </a:r>
            <a:r>
              <a:rPr sz="2400" lang="en-US"/>
              <a:t>y</a:t>
            </a:r>
            <a:r>
              <a:rPr sz="2400" lang="en-US"/>
              <a:t>a</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8</a:t>
            </a:r>
            <a:r>
              <a:rPr dirty="0" sz="2400" lang="en-US"/>
              <a:t>0</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colleg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2329810" y="753740"/>
            <a:ext cx="3592651"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5" name=""/>
          <p:cNvSpPr txBox="1"/>
          <p:nvPr/>
        </p:nvSpPr>
        <p:spPr>
          <a:xfrm rot="4164730">
            <a:off x="5568301" y="-10916564"/>
            <a:ext cx="6204294" cy="21869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
</a:t>
            </a:r>
            <a:endParaRPr sz="2800" lang="en-IN">
              <a:solidFill>
                <a:srgbClr val="000000"/>
              </a:solidFill>
            </a:endParaRPr>
          </a:p>
        </p:txBody>
      </p:sp>
      <p:sp>
        <p:nvSpPr>
          <p:cNvPr id="1048716" name=""/>
          <p:cNvSpPr txBox="1"/>
          <p:nvPr/>
        </p:nvSpPr>
        <p:spPr>
          <a:xfrm>
            <a:off x="1125701" y="1737361"/>
            <a:ext cx="6845556" cy="5120639"/>
          </a:xfrm>
          <a:prstGeom prst="rect"/>
        </p:spPr>
        <p:txBody>
          <a:bodyPr rtlCol="0" wrap="square">
            <a:spAutoFit/>
          </a:bodyPr>
          <a:p>
            <a:r>
              <a:rPr sz="2800" lang="en-IN">
                <a:solidFill>
                  <a:srgbClr val="000000"/>
                </a:solidFill>
              </a:rPr>
              <a:t>To model an employee's salary, consider factors such as experience, education, job role, industry standards, and location. You might use statistical methods or machine learning algorithms to predict salaries based on these variables. Are you focusing on creating a predictive model or analyzing current salary data?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7" name=""/>
          <p:cNvSpPr txBox="1"/>
          <p:nvPr/>
        </p:nvSpPr>
        <p:spPr>
          <a:xfrm>
            <a:off x="252687" y="1109345"/>
            <a:ext cx="11939313" cy="5120641"/>
          </a:xfrm>
          <a:prstGeom prst="rect"/>
        </p:spPr>
        <p:txBody>
          <a:bodyPr rtlCol="0" wrap="square">
            <a:spAutoFit/>
          </a:bodyPr>
          <a:p>
            <a:r>
              <a:rPr sz="2800" lang="en-IN">
                <a:solidFill>
                  <a:srgbClr val="000000"/>
                </a:solidFill>
              </a:rPr>
              <a:t>The conclusion of an employee salary analysis typically summarizes key findings and implications. Here's a general structure:
Summary of Findings:
Key factors influencing salaries (e.g., experience, education, industry).
Variations by job role, location, or other relevant categories.
Comparative Insights:
How the company's salaries compare to industry standards or benchmarks.
Any discrepancies or notable trends obser</a:t>
            </a:r>
            <a:r>
              <a:rPr sz="2800" lang="en-US">
                <a:solidFill>
                  <a:srgbClr val="000000"/>
                </a:solidFill>
              </a:rPr>
              <a:t>v</a:t>
            </a:r>
            <a:r>
              <a:rPr sz="2800" lang="en-US">
                <a:solidFill>
                  <a:srgbClr val="000000"/>
                </a:solidFill>
              </a:rPr>
              <a:t>e</a:t>
            </a:r>
            <a:r>
              <a:rPr sz="2800" lang="en-US">
                <a:solidFill>
                  <a:srgbClr val="000000"/>
                </a:solidFill>
              </a:rPr>
              <a:t>d</a:t>
            </a:r>
            <a:r>
              <a:rPr sz="2800" lang="en-US">
                <a:solidFill>
                  <a:srgbClr val="000000"/>
                </a:solidFill>
              </a:rPr>
              <a:t>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y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a:off x="202371" y="1956435"/>
            <a:ext cx="9379778" cy="2606040"/>
          </a:xfrm>
          <a:prstGeom prst="rect"/>
        </p:spPr>
        <p:txBody>
          <a:bodyPr rtlCol="0" wrap="square">
            <a:spAutoFit/>
          </a:bodyPr>
          <a:p>
            <a:r>
              <a:rPr sz="2800" lang="en-IN">
                <a:solidFill>
                  <a:srgbClr val="000000"/>
                </a:solidFill>
              </a:rPr>
              <a:t>To address the issue of salary discrepancies among employees in the short term, the company must implement a ____ review process to ensure fair and consistent adjustments.
Options: a) hasty b) thorough c) superficial d) random</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676275" y="2534919"/>
            <a:ext cx="8618834" cy="5539739"/>
          </a:xfrm>
          <a:prstGeom prst="rect"/>
        </p:spPr>
        <p:txBody>
          <a:bodyPr rtlCol="0" wrap="square">
            <a:spAutoFit/>
          </a:bodyPr>
          <a:p>
            <a:r>
              <a:rPr sz="2800" lang="en-IN">
                <a:solidFill>
                  <a:srgbClr val="000000"/>
                </a:solidFill>
              </a:rPr>
              <a:t>The project overview of the employee salary adjustment plan includes a detailed analysis of current compensation levels, a comparison with industry standards, and a ____ to address any discrepancies identified.
Options: a) strategy b) neglect c) delay d) randomization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1032733" y="2451735"/>
            <a:ext cx="8411304" cy="3444240"/>
          </a:xfrm>
          <a:prstGeom prst="rect"/>
        </p:spPr>
        <p:txBody>
          <a:bodyPr rtlCol="0" wrap="square">
            <a:spAutoFit/>
          </a:bodyPr>
          <a:p>
            <a:r>
              <a:rPr sz="2800" lang="en-IN">
                <a:solidFill>
                  <a:srgbClr val="000000"/>
                </a:solidFill>
              </a:rPr>
              <a:t>The end users of employee salary are the employees themselves. They receive the salary as compensation for their work and use it to meet their personal financial needs and obligations.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1314566" y="2592705"/>
            <a:ext cx="7857891" cy="5539739"/>
          </a:xfrm>
          <a:prstGeom prst="rect"/>
        </p:spPr>
        <p:txBody>
          <a:bodyPr rtlCol="0" wrap="square">
            <a:spAutoFit/>
          </a:bodyPr>
          <a:p>
            <a:r>
              <a:rPr sz="2800" lang="en-IN">
                <a:solidFill>
                  <a:srgbClr val="000000"/>
                </a:solidFill>
              </a:rPr>
              <a:t>Our solution offers a comprehensive salary management system designed to streamline payroll processing and ensure competitive compensation. Its value proposition includes enhanced accuracy in salary calculations, transparency in compensation structure, and improved employee satisfaction through timely and fair payments.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8" name="Title 1"/>
          <p:cNvSpPr>
            <a:spLocks noGrp="1"/>
          </p:cNvSpPr>
          <p:nvPr>
            <p:ph type="title"/>
          </p:nvPr>
        </p:nvSpPr>
        <p:spPr>
          <a:xfrm>
            <a:off x="755332" y="385444"/>
            <a:ext cx="10681335" cy="723901"/>
          </a:xfrm>
        </p:spPr>
        <p:txBody>
          <a:bodyPr/>
          <a:p>
            <a:r>
              <a:rPr dirty="0" lang="en-IN"/>
              <a:t>Dataset Description</a:t>
            </a:r>
          </a:p>
        </p:txBody>
      </p:sp>
      <p:sp>
        <p:nvSpPr>
          <p:cNvPr id="1048619" name=""/>
          <p:cNvSpPr txBox="1"/>
          <p:nvPr/>
        </p:nvSpPr>
        <p:spPr>
          <a:xfrm>
            <a:off x="1538840" y="1537444"/>
            <a:ext cx="5691117"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The dataset for employee salary typically includes fields such as employee ID, name, job title, department, base salary, bonuses, overtime pay, benefits, and deductions. It may also capture employment dates and performance metrics to provide a complete view of each employee's total compensation package.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1651306" y="1293747"/>
            <a:ext cx="7702244" cy="155981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identify "the wow" factor in your employee salary solution, consider aspects that stand out as particularly impressive or valuable. This could include:
Innovative Compensation Structure: If your solution introduces a novel approach to structuring salaries, such as performance-based bonuses, equity options, or profit-sharing models, this could be a standout feature.
Comprehensive Benefits Package: A solution that goes beyond salary to include extensive benefits (healthcare, retirement plans, wellness programs) can be impressive.
Transparency and Fairness: If your solution ensures clear and equitable salary distribution, with transparent criteria for raises and promotions, this can be a significant draw.
Personalization: Offering customized salary packages that cater to individual needs and preferences can be a standout feature.
Advanced Analytics: Utilizing data-driven insights to tailor salaries and predict future compensation trends can be a major highlight.
Understanding what makes your solution unique and valuable in these areas can help you identify and emphasize the "wow" factor.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2024-08-30T04:40:38Z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f6c972af20c34650a713c12a9bfe12d2</vt:lpwstr>
  </property>
</Properties>
</file>