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5\Employee%20Data%20Analysis%20Excel%205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</c:v>
              </c:pt>
              <c:pt idx="1">
                <c:v>21</c:v>
              </c:pt>
              <c:pt idx="2">
                <c:v>13</c:v>
              </c:pt>
              <c:pt idx="3">
                <c:v>12</c:v>
              </c:pt>
              <c:pt idx="4">
                <c:v>18</c:v>
              </c:pt>
              <c:pt idx="5">
                <c:v>10</c:v>
              </c:pt>
              <c:pt idx="6">
                <c:v>18</c:v>
              </c:pt>
              <c:pt idx="7">
                <c:v>15</c:v>
              </c:pt>
              <c:pt idx="8">
                <c:v>9</c:v>
              </c:pt>
              <c:pt idx="9">
                <c:v>17</c:v>
              </c:pt>
              <c:pt idx="10">
                <c:v>17</c:v>
              </c:pt>
              <c:pt idx="11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0-EEA4-455D-9750-BB18DBB47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008784" y="295956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AISHWARYA NACHIYAR.K.J </a:t>
            </a:r>
          </a:p>
          <a:p>
            <a:r>
              <a:rPr lang="en-US" sz="2400" dirty="0"/>
              <a:t>REGISTER NO		: 312213438 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5D48DF6319E72188E4F4E47A748DDA2F</a:t>
            </a:r>
          </a:p>
          <a:p>
            <a:r>
              <a:rPr lang="en-US" sz="2400" dirty="0"/>
              <a:t>COLLEGE		: TAGORE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current staffing levels and compare them across departments.</a:t>
            </a:r>
          </a:p>
          <a:p>
            <a:r>
              <a:rPr lang="en-GB" sz="2800" b="1" dirty="0"/>
              <a:t>Forecasting:</a:t>
            </a:r>
            <a:r>
              <a:rPr lang="en-GB" sz="2800" dirty="0"/>
              <a:t> Predict potential impacts of reallocation.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D36A43-4DE8-4BBF-9861-C86747DA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9180"/>
              </p:ext>
            </p:extLst>
          </p:nvPr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 Summary:</a:t>
            </a:r>
          </a:p>
          <a:p>
            <a:r>
              <a:rPr lang="en-GB" sz="2800" dirty="0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department staffing levels to understand current distribution and propose recommendations for more balanced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resource reallocation.</a:t>
            </a:r>
          </a:p>
          <a:p>
            <a:r>
              <a:rPr lang="en-GB" sz="2800" b="1" dirty="0"/>
              <a:t>Department Heads:</a:t>
            </a:r>
            <a:r>
              <a:rPr lang="en-GB" sz="2800" dirty="0"/>
              <a:t> To identify if additional support or redistribution is needed.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Evaluate the current staffing levels against departmental needs.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Departments and </a:t>
            </a:r>
            <a:r>
              <a:rPr lang="en-GB" sz="2800" b="1" dirty="0" err="1"/>
              <a:t>Counts:Accounting</a:t>
            </a:r>
            <a:r>
              <a:rPr lang="en-GB" sz="2800" b="1" dirty="0"/>
              <a:t>:</a:t>
            </a:r>
            <a:r>
              <a:rPr lang="en-GB" sz="2800" dirty="0"/>
              <a:t> 20</a:t>
            </a:r>
          </a:p>
          <a:p>
            <a:r>
              <a:rPr lang="en-GB" sz="2800" b="1" dirty="0"/>
              <a:t>Business Development:</a:t>
            </a:r>
            <a:r>
              <a:rPr lang="en-GB" sz="2800" dirty="0"/>
              <a:t> 21</a:t>
            </a:r>
          </a:p>
          <a:p>
            <a:r>
              <a:rPr lang="en-GB" sz="2800" b="1" dirty="0"/>
              <a:t>Engineering:</a:t>
            </a:r>
            <a:r>
              <a:rPr lang="en-GB" sz="2800" dirty="0"/>
              <a:t> 13</a:t>
            </a:r>
          </a:p>
          <a:p>
            <a:r>
              <a:rPr lang="en-GB" sz="2800" b="1" dirty="0"/>
              <a:t>Human Resources:</a:t>
            </a:r>
            <a:r>
              <a:rPr lang="en-GB" sz="2800" dirty="0"/>
              <a:t> 12</a:t>
            </a:r>
          </a:p>
          <a:p>
            <a:r>
              <a:rPr lang="en-GB" sz="2800" b="1" dirty="0"/>
              <a:t>Legal: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Marketing:</a:t>
            </a:r>
            <a:r>
              <a:rPr lang="en-GB" sz="2800" dirty="0"/>
              <a:t> 10</a:t>
            </a:r>
          </a:p>
          <a:p>
            <a:r>
              <a:rPr lang="en-GB" sz="2800" b="1" dirty="0"/>
              <a:t>Product Management: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Research and Development:</a:t>
            </a:r>
            <a:r>
              <a:rPr lang="en-GB" sz="2800" dirty="0"/>
              <a:t> 15</a:t>
            </a:r>
          </a:p>
          <a:p>
            <a:r>
              <a:rPr lang="en-GB" sz="2800" b="1" dirty="0"/>
              <a:t>Sales:</a:t>
            </a:r>
            <a:r>
              <a:rPr lang="en-GB" sz="2800" dirty="0"/>
              <a:t> 9</a:t>
            </a:r>
          </a:p>
          <a:p>
            <a:r>
              <a:rPr lang="en-GB" sz="2800" b="1" dirty="0"/>
              <a:t>Services: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Support: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Training:</a:t>
            </a:r>
            <a:r>
              <a:rPr lang="en-GB" sz="2800" dirty="0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Aishwarya Nachiyar</cp:lastModifiedBy>
  <cp:revision>6</cp:revision>
  <dcterms:created xsi:type="dcterms:W3CDTF">2024-03-27T08:07:22Z</dcterms:created>
  <dcterms:modified xsi:type="dcterms:W3CDTF">2024-09-01T16:35:10Z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