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59" autoAdjust="0"/>
    <p:restoredTop sz="94660"/>
  </p:normalViewPr>
  <p:slideViewPr>
    <p:cSldViewPr snapToGrid="0">
      <p:cViewPr>
        <p:scale>
          <a:sx n="50" d="100"/>
          <a:sy n="50" d="100"/>
        </p:scale>
        <p:origin x="96" y="7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shwarya" userId="bdd1db23-3091-45c5-8672-f36725397fd9" providerId="ADAL" clId="{4AFC2C20-D71B-4D5F-A965-852925097B79}"/>
    <pc:docChg chg="undo custSel addSld delSld modSld">
      <pc:chgData name="Aishwarya" userId="bdd1db23-3091-45c5-8672-f36725397fd9" providerId="ADAL" clId="{4AFC2C20-D71B-4D5F-A965-852925097B79}" dt="2020-04-11T13:11:07.828" v="1473" actId="20577"/>
      <pc:docMkLst>
        <pc:docMk/>
      </pc:docMkLst>
      <pc:sldChg chg="addSp delSp modSp new mod">
        <pc:chgData name="Aishwarya" userId="bdd1db23-3091-45c5-8672-f36725397fd9" providerId="ADAL" clId="{4AFC2C20-D71B-4D5F-A965-852925097B79}" dt="2020-04-11T11:10:59.821" v="448" actId="20577"/>
        <pc:sldMkLst>
          <pc:docMk/>
          <pc:sldMk cId="3695212057" sldId="256"/>
        </pc:sldMkLst>
        <pc:spChg chg="del">
          <ac:chgData name="Aishwarya" userId="bdd1db23-3091-45c5-8672-f36725397fd9" providerId="ADAL" clId="{4AFC2C20-D71B-4D5F-A965-852925097B79}" dt="2020-04-09T20:42:04.453" v="1"/>
          <ac:spMkLst>
            <pc:docMk/>
            <pc:sldMk cId="3695212057" sldId="256"/>
            <ac:spMk id="2" creationId="{AF39D534-4ECD-419A-9750-AF3CE1094964}"/>
          </ac:spMkLst>
        </pc:spChg>
        <pc:spChg chg="del">
          <ac:chgData name="Aishwarya" userId="bdd1db23-3091-45c5-8672-f36725397fd9" providerId="ADAL" clId="{4AFC2C20-D71B-4D5F-A965-852925097B79}" dt="2020-04-09T20:42:04.453" v="1"/>
          <ac:spMkLst>
            <pc:docMk/>
            <pc:sldMk cId="3695212057" sldId="256"/>
            <ac:spMk id="3" creationId="{7F611B62-B88E-4BFB-899B-4E18A479ED92}"/>
          </ac:spMkLst>
        </pc:spChg>
        <pc:spChg chg="add mod">
          <ac:chgData name="Aishwarya" userId="bdd1db23-3091-45c5-8672-f36725397fd9" providerId="ADAL" clId="{4AFC2C20-D71B-4D5F-A965-852925097B79}" dt="2020-04-09T20:44:32.330" v="170" actId="403"/>
          <ac:spMkLst>
            <pc:docMk/>
            <pc:sldMk cId="3695212057" sldId="256"/>
            <ac:spMk id="4" creationId="{FD74F0E7-ADC5-40E4-9912-0604EB99864A}"/>
          </ac:spMkLst>
        </pc:spChg>
        <pc:spChg chg="add mod">
          <ac:chgData name="Aishwarya" userId="bdd1db23-3091-45c5-8672-f36725397fd9" providerId="ADAL" clId="{4AFC2C20-D71B-4D5F-A965-852925097B79}" dt="2020-04-11T11:10:59.821" v="448" actId="20577"/>
          <ac:spMkLst>
            <pc:docMk/>
            <pc:sldMk cId="3695212057" sldId="256"/>
            <ac:spMk id="5" creationId="{FAF308F2-9CBB-43F1-B6BE-B6C64CCDB7F4}"/>
          </ac:spMkLst>
        </pc:spChg>
      </pc:sldChg>
      <pc:sldChg chg="new del">
        <pc:chgData name="Aishwarya" userId="bdd1db23-3091-45c5-8672-f36725397fd9" providerId="ADAL" clId="{4AFC2C20-D71B-4D5F-A965-852925097B79}" dt="2020-04-09T20:43:23.653" v="49" actId="47"/>
        <pc:sldMkLst>
          <pc:docMk/>
          <pc:sldMk cId="1915096589" sldId="257"/>
        </pc:sldMkLst>
      </pc:sldChg>
      <pc:sldChg chg="modSp add mod">
        <pc:chgData name="Aishwarya" userId="bdd1db23-3091-45c5-8672-f36725397fd9" providerId="ADAL" clId="{4AFC2C20-D71B-4D5F-A965-852925097B79}" dt="2020-04-11T12:44:31.834" v="1128" actId="6549"/>
        <pc:sldMkLst>
          <pc:docMk/>
          <pc:sldMk cId="1711872125" sldId="258"/>
        </pc:sldMkLst>
        <pc:spChg chg="mod">
          <ac:chgData name="Aishwarya" userId="bdd1db23-3091-45c5-8672-f36725397fd9" providerId="ADAL" clId="{4AFC2C20-D71B-4D5F-A965-852925097B79}" dt="2020-04-09T20:45:00.221" v="172" actId="403"/>
          <ac:spMkLst>
            <pc:docMk/>
            <pc:sldMk cId="1711872125" sldId="258"/>
            <ac:spMk id="4" creationId="{FD74F0E7-ADC5-40E4-9912-0604EB99864A}"/>
          </ac:spMkLst>
        </pc:spChg>
        <pc:spChg chg="mod">
          <ac:chgData name="Aishwarya" userId="bdd1db23-3091-45c5-8672-f36725397fd9" providerId="ADAL" clId="{4AFC2C20-D71B-4D5F-A965-852925097B79}" dt="2020-04-11T12:44:31.834" v="1128" actId="6549"/>
          <ac:spMkLst>
            <pc:docMk/>
            <pc:sldMk cId="1711872125" sldId="258"/>
            <ac:spMk id="5" creationId="{FAF308F2-9CBB-43F1-B6BE-B6C64CCDB7F4}"/>
          </ac:spMkLst>
        </pc:spChg>
      </pc:sldChg>
      <pc:sldChg chg="modSp add mod">
        <pc:chgData name="Aishwarya" userId="bdd1db23-3091-45c5-8672-f36725397fd9" providerId="ADAL" clId="{4AFC2C20-D71B-4D5F-A965-852925097B79}" dt="2020-04-11T13:11:07.828" v="1473" actId="20577"/>
        <pc:sldMkLst>
          <pc:docMk/>
          <pc:sldMk cId="2067590612" sldId="259"/>
        </pc:sldMkLst>
        <pc:spChg chg="mod">
          <ac:chgData name="Aishwarya" userId="bdd1db23-3091-45c5-8672-f36725397fd9" providerId="ADAL" clId="{4AFC2C20-D71B-4D5F-A965-852925097B79}" dt="2020-04-09T20:45:08.706" v="174" actId="403"/>
          <ac:spMkLst>
            <pc:docMk/>
            <pc:sldMk cId="2067590612" sldId="259"/>
            <ac:spMk id="4" creationId="{FD74F0E7-ADC5-40E4-9912-0604EB99864A}"/>
          </ac:spMkLst>
        </pc:spChg>
        <pc:spChg chg="mod">
          <ac:chgData name="Aishwarya" userId="bdd1db23-3091-45c5-8672-f36725397fd9" providerId="ADAL" clId="{4AFC2C20-D71B-4D5F-A965-852925097B79}" dt="2020-04-11T13:11:07.828" v="1473" actId="20577"/>
          <ac:spMkLst>
            <pc:docMk/>
            <pc:sldMk cId="2067590612" sldId="259"/>
            <ac:spMk id="5" creationId="{FAF308F2-9CBB-43F1-B6BE-B6C64CCDB7F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6694F-A643-448B-AADC-874CAF01D1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FE80330-E237-4492-B79D-17D88F9193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215F203-9820-401E-A9D2-28D2A8C0529C}"/>
              </a:ext>
            </a:extLst>
          </p:cNvPr>
          <p:cNvSpPr>
            <a:spLocks noGrp="1"/>
          </p:cNvSpPr>
          <p:nvPr>
            <p:ph type="dt" sz="half" idx="10"/>
          </p:nvPr>
        </p:nvSpPr>
        <p:spPr/>
        <p:txBody>
          <a:bodyPr/>
          <a:lstStyle/>
          <a:p>
            <a:fld id="{E6D3556C-3928-40DC-97EC-B1FA5E9C4FEE}" type="datetimeFigureOut">
              <a:rPr lang="en-IN" smtClean="0"/>
              <a:t>11-04-2020</a:t>
            </a:fld>
            <a:endParaRPr lang="en-IN"/>
          </a:p>
        </p:txBody>
      </p:sp>
      <p:sp>
        <p:nvSpPr>
          <p:cNvPr id="5" name="Footer Placeholder 4">
            <a:extLst>
              <a:ext uri="{FF2B5EF4-FFF2-40B4-BE49-F238E27FC236}">
                <a16:creationId xmlns:a16="http://schemas.microsoft.com/office/drawing/2014/main" id="{72C3E679-A1F1-4C23-9C7A-35BD75A80C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A4C18D-B1A7-4881-869F-FDB673B3A64A}"/>
              </a:ext>
            </a:extLst>
          </p:cNvPr>
          <p:cNvSpPr>
            <a:spLocks noGrp="1"/>
          </p:cNvSpPr>
          <p:nvPr>
            <p:ph type="sldNum" sz="quarter" idx="12"/>
          </p:nvPr>
        </p:nvSpPr>
        <p:spPr/>
        <p:txBody>
          <a:bodyPr/>
          <a:lstStyle/>
          <a:p>
            <a:fld id="{EB4704E4-8A03-4748-A60A-8BFED854DC52}" type="slidenum">
              <a:rPr lang="en-IN" smtClean="0"/>
              <a:t>‹#›</a:t>
            </a:fld>
            <a:endParaRPr lang="en-IN"/>
          </a:p>
        </p:txBody>
      </p:sp>
    </p:spTree>
    <p:extLst>
      <p:ext uri="{BB962C8B-B14F-4D97-AF65-F5344CB8AC3E}">
        <p14:creationId xmlns:p14="http://schemas.microsoft.com/office/powerpoint/2010/main" val="677089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5A20-45ED-4D86-9C4D-142434C71AB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8A597F-0F8F-49CC-BF49-83212A03F5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6595D5-85CE-433F-BA9F-9CE12805332B}"/>
              </a:ext>
            </a:extLst>
          </p:cNvPr>
          <p:cNvSpPr>
            <a:spLocks noGrp="1"/>
          </p:cNvSpPr>
          <p:nvPr>
            <p:ph type="dt" sz="half" idx="10"/>
          </p:nvPr>
        </p:nvSpPr>
        <p:spPr/>
        <p:txBody>
          <a:bodyPr/>
          <a:lstStyle/>
          <a:p>
            <a:fld id="{E6D3556C-3928-40DC-97EC-B1FA5E9C4FEE}" type="datetimeFigureOut">
              <a:rPr lang="en-IN" smtClean="0"/>
              <a:t>11-04-2020</a:t>
            </a:fld>
            <a:endParaRPr lang="en-IN"/>
          </a:p>
        </p:txBody>
      </p:sp>
      <p:sp>
        <p:nvSpPr>
          <p:cNvPr id="5" name="Footer Placeholder 4">
            <a:extLst>
              <a:ext uri="{FF2B5EF4-FFF2-40B4-BE49-F238E27FC236}">
                <a16:creationId xmlns:a16="http://schemas.microsoft.com/office/drawing/2014/main" id="{3EA7B95E-9593-4156-9296-7C3B77D7DB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EA9934-A98C-436A-AC2B-1472C5DDDB60}"/>
              </a:ext>
            </a:extLst>
          </p:cNvPr>
          <p:cNvSpPr>
            <a:spLocks noGrp="1"/>
          </p:cNvSpPr>
          <p:nvPr>
            <p:ph type="sldNum" sz="quarter" idx="12"/>
          </p:nvPr>
        </p:nvSpPr>
        <p:spPr/>
        <p:txBody>
          <a:bodyPr/>
          <a:lstStyle/>
          <a:p>
            <a:fld id="{EB4704E4-8A03-4748-A60A-8BFED854DC52}" type="slidenum">
              <a:rPr lang="en-IN" smtClean="0"/>
              <a:t>‹#›</a:t>
            </a:fld>
            <a:endParaRPr lang="en-IN"/>
          </a:p>
        </p:txBody>
      </p:sp>
    </p:spTree>
    <p:extLst>
      <p:ext uri="{BB962C8B-B14F-4D97-AF65-F5344CB8AC3E}">
        <p14:creationId xmlns:p14="http://schemas.microsoft.com/office/powerpoint/2010/main" val="1758609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2CF968-FF81-48A5-9EA2-9DAEEB48B4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98F96B-1132-4AAF-9487-B573278575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54E381-816B-477C-9CF5-E9726160856C}"/>
              </a:ext>
            </a:extLst>
          </p:cNvPr>
          <p:cNvSpPr>
            <a:spLocks noGrp="1"/>
          </p:cNvSpPr>
          <p:nvPr>
            <p:ph type="dt" sz="half" idx="10"/>
          </p:nvPr>
        </p:nvSpPr>
        <p:spPr/>
        <p:txBody>
          <a:bodyPr/>
          <a:lstStyle/>
          <a:p>
            <a:fld id="{E6D3556C-3928-40DC-97EC-B1FA5E9C4FEE}" type="datetimeFigureOut">
              <a:rPr lang="en-IN" smtClean="0"/>
              <a:t>11-04-2020</a:t>
            </a:fld>
            <a:endParaRPr lang="en-IN"/>
          </a:p>
        </p:txBody>
      </p:sp>
      <p:sp>
        <p:nvSpPr>
          <p:cNvPr id="5" name="Footer Placeholder 4">
            <a:extLst>
              <a:ext uri="{FF2B5EF4-FFF2-40B4-BE49-F238E27FC236}">
                <a16:creationId xmlns:a16="http://schemas.microsoft.com/office/drawing/2014/main" id="{BC1C4AE1-ACBD-4B7E-92DA-1C60C47592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1A7634-7D7E-4548-9399-FDB38C631C17}"/>
              </a:ext>
            </a:extLst>
          </p:cNvPr>
          <p:cNvSpPr>
            <a:spLocks noGrp="1"/>
          </p:cNvSpPr>
          <p:nvPr>
            <p:ph type="sldNum" sz="quarter" idx="12"/>
          </p:nvPr>
        </p:nvSpPr>
        <p:spPr/>
        <p:txBody>
          <a:bodyPr/>
          <a:lstStyle/>
          <a:p>
            <a:fld id="{EB4704E4-8A03-4748-A60A-8BFED854DC52}" type="slidenum">
              <a:rPr lang="en-IN" smtClean="0"/>
              <a:t>‹#›</a:t>
            </a:fld>
            <a:endParaRPr lang="en-IN"/>
          </a:p>
        </p:txBody>
      </p:sp>
    </p:spTree>
    <p:extLst>
      <p:ext uri="{BB962C8B-B14F-4D97-AF65-F5344CB8AC3E}">
        <p14:creationId xmlns:p14="http://schemas.microsoft.com/office/powerpoint/2010/main" val="889584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6FF17-C2DC-440A-B778-276A24284E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8EF49E-C921-4F08-A7BE-7B74AEEE95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276998-A278-4FA1-BEE9-C8AAF64FEC08}"/>
              </a:ext>
            </a:extLst>
          </p:cNvPr>
          <p:cNvSpPr>
            <a:spLocks noGrp="1"/>
          </p:cNvSpPr>
          <p:nvPr>
            <p:ph type="dt" sz="half" idx="10"/>
          </p:nvPr>
        </p:nvSpPr>
        <p:spPr/>
        <p:txBody>
          <a:bodyPr/>
          <a:lstStyle/>
          <a:p>
            <a:fld id="{E6D3556C-3928-40DC-97EC-B1FA5E9C4FEE}" type="datetimeFigureOut">
              <a:rPr lang="en-IN" smtClean="0"/>
              <a:t>11-04-2020</a:t>
            </a:fld>
            <a:endParaRPr lang="en-IN"/>
          </a:p>
        </p:txBody>
      </p:sp>
      <p:sp>
        <p:nvSpPr>
          <p:cNvPr id="5" name="Footer Placeholder 4">
            <a:extLst>
              <a:ext uri="{FF2B5EF4-FFF2-40B4-BE49-F238E27FC236}">
                <a16:creationId xmlns:a16="http://schemas.microsoft.com/office/drawing/2014/main" id="{F8F0437C-5202-48A9-B75F-344052230E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3E9F64-58D7-438C-B626-6E945865DCA0}"/>
              </a:ext>
            </a:extLst>
          </p:cNvPr>
          <p:cNvSpPr>
            <a:spLocks noGrp="1"/>
          </p:cNvSpPr>
          <p:nvPr>
            <p:ph type="sldNum" sz="quarter" idx="12"/>
          </p:nvPr>
        </p:nvSpPr>
        <p:spPr/>
        <p:txBody>
          <a:bodyPr/>
          <a:lstStyle/>
          <a:p>
            <a:fld id="{EB4704E4-8A03-4748-A60A-8BFED854DC52}" type="slidenum">
              <a:rPr lang="en-IN" smtClean="0"/>
              <a:t>‹#›</a:t>
            </a:fld>
            <a:endParaRPr lang="en-IN"/>
          </a:p>
        </p:txBody>
      </p:sp>
    </p:spTree>
    <p:extLst>
      <p:ext uri="{BB962C8B-B14F-4D97-AF65-F5344CB8AC3E}">
        <p14:creationId xmlns:p14="http://schemas.microsoft.com/office/powerpoint/2010/main" val="554459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6CEBB-0AE7-4563-A340-E6A3685487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2CAB81-AD1B-4AB9-894B-74AC2AEA33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812898-1D3C-4242-8762-C2E61B3EAFC6}"/>
              </a:ext>
            </a:extLst>
          </p:cNvPr>
          <p:cNvSpPr>
            <a:spLocks noGrp="1"/>
          </p:cNvSpPr>
          <p:nvPr>
            <p:ph type="dt" sz="half" idx="10"/>
          </p:nvPr>
        </p:nvSpPr>
        <p:spPr/>
        <p:txBody>
          <a:bodyPr/>
          <a:lstStyle/>
          <a:p>
            <a:fld id="{E6D3556C-3928-40DC-97EC-B1FA5E9C4FEE}" type="datetimeFigureOut">
              <a:rPr lang="en-IN" smtClean="0"/>
              <a:t>11-04-2020</a:t>
            </a:fld>
            <a:endParaRPr lang="en-IN"/>
          </a:p>
        </p:txBody>
      </p:sp>
      <p:sp>
        <p:nvSpPr>
          <p:cNvPr id="5" name="Footer Placeholder 4">
            <a:extLst>
              <a:ext uri="{FF2B5EF4-FFF2-40B4-BE49-F238E27FC236}">
                <a16:creationId xmlns:a16="http://schemas.microsoft.com/office/drawing/2014/main" id="{57801E2C-ED7F-497E-BBC3-19019EF9DA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E43E5A-52AF-4017-8912-293968A659F4}"/>
              </a:ext>
            </a:extLst>
          </p:cNvPr>
          <p:cNvSpPr>
            <a:spLocks noGrp="1"/>
          </p:cNvSpPr>
          <p:nvPr>
            <p:ph type="sldNum" sz="quarter" idx="12"/>
          </p:nvPr>
        </p:nvSpPr>
        <p:spPr/>
        <p:txBody>
          <a:bodyPr/>
          <a:lstStyle/>
          <a:p>
            <a:fld id="{EB4704E4-8A03-4748-A60A-8BFED854DC52}" type="slidenum">
              <a:rPr lang="en-IN" smtClean="0"/>
              <a:t>‹#›</a:t>
            </a:fld>
            <a:endParaRPr lang="en-IN"/>
          </a:p>
        </p:txBody>
      </p:sp>
    </p:spTree>
    <p:extLst>
      <p:ext uri="{BB962C8B-B14F-4D97-AF65-F5344CB8AC3E}">
        <p14:creationId xmlns:p14="http://schemas.microsoft.com/office/powerpoint/2010/main" val="2654585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54D6-7819-47D8-99BA-4D836EDB33F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C36E77-276A-4F07-AF37-279446EC54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71F771A-AD1D-46B0-91B0-DE9A95EEB6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EACBAAA-0900-4D06-8EA4-3C5E66A19832}"/>
              </a:ext>
            </a:extLst>
          </p:cNvPr>
          <p:cNvSpPr>
            <a:spLocks noGrp="1"/>
          </p:cNvSpPr>
          <p:nvPr>
            <p:ph type="dt" sz="half" idx="10"/>
          </p:nvPr>
        </p:nvSpPr>
        <p:spPr/>
        <p:txBody>
          <a:bodyPr/>
          <a:lstStyle/>
          <a:p>
            <a:fld id="{E6D3556C-3928-40DC-97EC-B1FA5E9C4FEE}" type="datetimeFigureOut">
              <a:rPr lang="en-IN" smtClean="0"/>
              <a:t>11-04-2020</a:t>
            </a:fld>
            <a:endParaRPr lang="en-IN"/>
          </a:p>
        </p:txBody>
      </p:sp>
      <p:sp>
        <p:nvSpPr>
          <p:cNvPr id="6" name="Footer Placeholder 5">
            <a:extLst>
              <a:ext uri="{FF2B5EF4-FFF2-40B4-BE49-F238E27FC236}">
                <a16:creationId xmlns:a16="http://schemas.microsoft.com/office/drawing/2014/main" id="{C4973780-5DAF-4FA5-A078-DD39712C74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391F05-BC39-4B74-9723-35BEA24C8C9B}"/>
              </a:ext>
            </a:extLst>
          </p:cNvPr>
          <p:cNvSpPr>
            <a:spLocks noGrp="1"/>
          </p:cNvSpPr>
          <p:nvPr>
            <p:ph type="sldNum" sz="quarter" idx="12"/>
          </p:nvPr>
        </p:nvSpPr>
        <p:spPr/>
        <p:txBody>
          <a:bodyPr/>
          <a:lstStyle/>
          <a:p>
            <a:fld id="{EB4704E4-8A03-4748-A60A-8BFED854DC52}" type="slidenum">
              <a:rPr lang="en-IN" smtClean="0"/>
              <a:t>‹#›</a:t>
            </a:fld>
            <a:endParaRPr lang="en-IN"/>
          </a:p>
        </p:txBody>
      </p:sp>
    </p:spTree>
    <p:extLst>
      <p:ext uri="{BB962C8B-B14F-4D97-AF65-F5344CB8AC3E}">
        <p14:creationId xmlns:p14="http://schemas.microsoft.com/office/powerpoint/2010/main" val="3151509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469B7-1B35-4766-8582-829BB2371C6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E811C5-CBBB-433C-95D4-86C646EDDC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671266-D6B7-4C92-9CE4-E8F543A2BB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BC2C03E-3CD4-462F-9940-06EE2B70C1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01F6D3-B118-44D4-B695-E1B322853B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026383E-668C-4C97-9273-BE72AD3C5B11}"/>
              </a:ext>
            </a:extLst>
          </p:cNvPr>
          <p:cNvSpPr>
            <a:spLocks noGrp="1"/>
          </p:cNvSpPr>
          <p:nvPr>
            <p:ph type="dt" sz="half" idx="10"/>
          </p:nvPr>
        </p:nvSpPr>
        <p:spPr/>
        <p:txBody>
          <a:bodyPr/>
          <a:lstStyle/>
          <a:p>
            <a:fld id="{E6D3556C-3928-40DC-97EC-B1FA5E9C4FEE}" type="datetimeFigureOut">
              <a:rPr lang="en-IN" smtClean="0"/>
              <a:t>11-04-2020</a:t>
            </a:fld>
            <a:endParaRPr lang="en-IN"/>
          </a:p>
        </p:txBody>
      </p:sp>
      <p:sp>
        <p:nvSpPr>
          <p:cNvPr id="8" name="Footer Placeholder 7">
            <a:extLst>
              <a:ext uri="{FF2B5EF4-FFF2-40B4-BE49-F238E27FC236}">
                <a16:creationId xmlns:a16="http://schemas.microsoft.com/office/drawing/2014/main" id="{4B064C0F-21AB-4719-81B9-B7B59012FBB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0E275DD-82E2-4198-8380-09CF0C2F054C}"/>
              </a:ext>
            </a:extLst>
          </p:cNvPr>
          <p:cNvSpPr>
            <a:spLocks noGrp="1"/>
          </p:cNvSpPr>
          <p:nvPr>
            <p:ph type="sldNum" sz="quarter" idx="12"/>
          </p:nvPr>
        </p:nvSpPr>
        <p:spPr/>
        <p:txBody>
          <a:bodyPr/>
          <a:lstStyle/>
          <a:p>
            <a:fld id="{EB4704E4-8A03-4748-A60A-8BFED854DC52}" type="slidenum">
              <a:rPr lang="en-IN" smtClean="0"/>
              <a:t>‹#›</a:t>
            </a:fld>
            <a:endParaRPr lang="en-IN"/>
          </a:p>
        </p:txBody>
      </p:sp>
    </p:spTree>
    <p:extLst>
      <p:ext uri="{BB962C8B-B14F-4D97-AF65-F5344CB8AC3E}">
        <p14:creationId xmlns:p14="http://schemas.microsoft.com/office/powerpoint/2010/main" val="2655936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8A6EF-0CAC-4D2A-88ED-854090B24A0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0AB6F84-A541-4425-962F-B870A276306F}"/>
              </a:ext>
            </a:extLst>
          </p:cNvPr>
          <p:cNvSpPr>
            <a:spLocks noGrp="1"/>
          </p:cNvSpPr>
          <p:nvPr>
            <p:ph type="dt" sz="half" idx="10"/>
          </p:nvPr>
        </p:nvSpPr>
        <p:spPr/>
        <p:txBody>
          <a:bodyPr/>
          <a:lstStyle/>
          <a:p>
            <a:fld id="{E6D3556C-3928-40DC-97EC-B1FA5E9C4FEE}" type="datetimeFigureOut">
              <a:rPr lang="en-IN" smtClean="0"/>
              <a:t>11-04-2020</a:t>
            </a:fld>
            <a:endParaRPr lang="en-IN"/>
          </a:p>
        </p:txBody>
      </p:sp>
      <p:sp>
        <p:nvSpPr>
          <p:cNvPr id="4" name="Footer Placeholder 3">
            <a:extLst>
              <a:ext uri="{FF2B5EF4-FFF2-40B4-BE49-F238E27FC236}">
                <a16:creationId xmlns:a16="http://schemas.microsoft.com/office/drawing/2014/main" id="{3CD22B9F-0FA3-47BE-8DA7-650089AA050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B1D8FF6-85CF-428F-87A4-819262B081DF}"/>
              </a:ext>
            </a:extLst>
          </p:cNvPr>
          <p:cNvSpPr>
            <a:spLocks noGrp="1"/>
          </p:cNvSpPr>
          <p:nvPr>
            <p:ph type="sldNum" sz="quarter" idx="12"/>
          </p:nvPr>
        </p:nvSpPr>
        <p:spPr/>
        <p:txBody>
          <a:bodyPr/>
          <a:lstStyle/>
          <a:p>
            <a:fld id="{EB4704E4-8A03-4748-A60A-8BFED854DC52}" type="slidenum">
              <a:rPr lang="en-IN" smtClean="0"/>
              <a:t>‹#›</a:t>
            </a:fld>
            <a:endParaRPr lang="en-IN"/>
          </a:p>
        </p:txBody>
      </p:sp>
    </p:spTree>
    <p:extLst>
      <p:ext uri="{BB962C8B-B14F-4D97-AF65-F5344CB8AC3E}">
        <p14:creationId xmlns:p14="http://schemas.microsoft.com/office/powerpoint/2010/main" val="531126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9FA383-C19E-42CE-A036-482855ADBCD0}"/>
              </a:ext>
            </a:extLst>
          </p:cNvPr>
          <p:cNvSpPr>
            <a:spLocks noGrp="1"/>
          </p:cNvSpPr>
          <p:nvPr>
            <p:ph type="dt" sz="half" idx="10"/>
          </p:nvPr>
        </p:nvSpPr>
        <p:spPr/>
        <p:txBody>
          <a:bodyPr/>
          <a:lstStyle/>
          <a:p>
            <a:fld id="{E6D3556C-3928-40DC-97EC-B1FA5E9C4FEE}" type="datetimeFigureOut">
              <a:rPr lang="en-IN" smtClean="0"/>
              <a:t>11-04-2020</a:t>
            </a:fld>
            <a:endParaRPr lang="en-IN"/>
          </a:p>
        </p:txBody>
      </p:sp>
      <p:sp>
        <p:nvSpPr>
          <p:cNvPr id="3" name="Footer Placeholder 2">
            <a:extLst>
              <a:ext uri="{FF2B5EF4-FFF2-40B4-BE49-F238E27FC236}">
                <a16:creationId xmlns:a16="http://schemas.microsoft.com/office/drawing/2014/main" id="{A222318D-1864-4649-9795-BF0B7D52600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4F27BEC-BE47-4862-A9F8-3E2E98FEFB14}"/>
              </a:ext>
            </a:extLst>
          </p:cNvPr>
          <p:cNvSpPr>
            <a:spLocks noGrp="1"/>
          </p:cNvSpPr>
          <p:nvPr>
            <p:ph type="sldNum" sz="quarter" idx="12"/>
          </p:nvPr>
        </p:nvSpPr>
        <p:spPr/>
        <p:txBody>
          <a:bodyPr/>
          <a:lstStyle/>
          <a:p>
            <a:fld id="{EB4704E4-8A03-4748-A60A-8BFED854DC52}" type="slidenum">
              <a:rPr lang="en-IN" smtClean="0"/>
              <a:t>‹#›</a:t>
            </a:fld>
            <a:endParaRPr lang="en-IN"/>
          </a:p>
        </p:txBody>
      </p:sp>
    </p:spTree>
    <p:extLst>
      <p:ext uri="{BB962C8B-B14F-4D97-AF65-F5344CB8AC3E}">
        <p14:creationId xmlns:p14="http://schemas.microsoft.com/office/powerpoint/2010/main" val="2908321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0ED61-1915-4F92-AD28-4F7D6FCBCB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D09943F-0C0D-463B-821B-F1A436C39E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A742672-F7BE-4A43-9261-314E2CF746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D308FF-9016-43E5-BC0B-74E2D1EF9DEC}"/>
              </a:ext>
            </a:extLst>
          </p:cNvPr>
          <p:cNvSpPr>
            <a:spLocks noGrp="1"/>
          </p:cNvSpPr>
          <p:nvPr>
            <p:ph type="dt" sz="half" idx="10"/>
          </p:nvPr>
        </p:nvSpPr>
        <p:spPr/>
        <p:txBody>
          <a:bodyPr/>
          <a:lstStyle/>
          <a:p>
            <a:fld id="{E6D3556C-3928-40DC-97EC-B1FA5E9C4FEE}" type="datetimeFigureOut">
              <a:rPr lang="en-IN" smtClean="0"/>
              <a:t>11-04-2020</a:t>
            </a:fld>
            <a:endParaRPr lang="en-IN"/>
          </a:p>
        </p:txBody>
      </p:sp>
      <p:sp>
        <p:nvSpPr>
          <p:cNvPr id="6" name="Footer Placeholder 5">
            <a:extLst>
              <a:ext uri="{FF2B5EF4-FFF2-40B4-BE49-F238E27FC236}">
                <a16:creationId xmlns:a16="http://schemas.microsoft.com/office/drawing/2014/main" id="{90399652-0245-4B5D-9F0B-EE9E6C7A94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0E80F9-7D65-4812-8E49-CE2AB52DEB3E}"/>
              </a:ext>
            </a:extLst>
          </p:cNvPr>
          <p:cNvSpPr>
            <a:spLocks noGrp="1"/>
          </p:cNvSpPr>
          <p:nvPr>
            <p:ph type="sldNum" sz="quarter" idx="12"/>
          </p:nvPr>
        </p:nvSpPr>
        <p:spPr/>
        <p:txBody>
          <a:bodyPr/>
          <a:lstStyle/>
          <a:p>
            <a:fld id="{EB4704E4-8A03-4748-A60A-8BFED854DC52}" type="slidenum">
              <a:rPr lang="en-IN" smtClean="0"/>
              <a:t>‹#›</a:t>
            </a:fld>
            <a:endParaRPr lang="en-IN"/>
          </a:p>
        </p:txBody>
      </p:sp>
    </p:spTree>
    <p:extLst>
      <p:ext uri="{BB962C8B-B14F-4D97-AF65-F5344CB8AC3E}">
        <p14:creationId xmlns:p14="http://schemas.microsoft.com/office/powerpoint/2010/main" val="4174789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6503E-CBC3-49DC-BBEA-363834E684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5CBEA6-F6EC-4FEE-AEDE-00D0559654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4B9D7A2-271C-490D-B4F2-BF24E297A6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73B037-93FA-4875-897F-F3B81A0D2851}"/>
              </a:ext>
            </a:extLst>
          </p:cNvPr>
          <p:cNvSpPr>
            <a:spLocks noGrp="1"/>
          </p:cNvSpPr>
          <p:nvPr>
            <p:ph type="dt" sz="half" idx="10"/>
          </p:nvPr>
        </p:nvSpPr>
        <p:spPr/>
        <p:txBody>
          <a:bodyPr/>
          <a:lstStyle/>
          <a:p>
            <a:fld id="{E6D3556C-3928-40DC-97EC-B1FA5E9C4FEE}" type="datetimeFigureOut">
              <a:rPr lang="en-IN" smtClean="0"/>
              <a:t>11-04-2020</a:t>
            </a:fld>
            <a:endParaRPr lang="en-IN"/>
          </a:p>
        </p:txBody>
      </p:sp>
      <p:sp>
        <p:nvSpPr>
          <p:cNvPr id="6" name="Footer Placeholder 5">
            <a:extLst>
              <a:ext uri="{FF2B5EF4-FFF2-40B4-BE49-F238E27FC236}">
                <a16:creationId xmlns:a16="http://schemas.microsoft.com/office/drawing/2014/main" id="{21120B50-3838-4864-AC54-2EC9CB5655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C24AD6-0CA8-40A3-9A66-A8F653E5B141}"/>
              </a:ext>
            </a:extLst>
          </p:cNvPr>
          <p:cNvSpPr>
            <a:spLocks noGrp="1"/>
          </p:cNvSpPr>
          <p:nvPr>
            <p:ph type="sldNum" sz="quarter" idx="12"/>
          </p:nvPr>
        </p:nvSpPr>
        <p:spPr/>
        <p:txBody>
          <a:bodyPr/>
          <a:lstStyle/>
          <a:p>
            <a:fld id="{EB4704E4-8A03-4748-A60A-8BFED854DC52}" type="slidenum">
              <a:rPr lang="en-IN" smtClean="0"/>
              <a:t>‹#›</a:t>
            </a:fld>
            <a:endParaRPr lang="en-IN"/>
          </a:p>
        </p:txBody>
      </p:sp>
    </p:spTree>
    <p:extLst>
      <p:ext uri="{BB962C8B-B14F-4D97-AF65-F5344CB8AC3E}">
        <p14:creationId xmlns:p14="http://schemas.microsoft.com/office/powerpoint/2010/main" val="1747275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B85044-8486-48A9-82C0-E2F0FA7DAC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B30DA8E-E221-4380-824D-F4BA51B258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ECFE41-9E8D-48B0-8FFC-F25EE6946F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D3556C-3928-40DC-97EC-B1FA5E9C4FEE}" type="datetimeFigureOut">
              <a:rPr lang="en-IN" smtClean="0"/>
              <a:t>11-04-2020</a:t>
            </a:fld>
            <a:endParaRPr lang="en-IN"/>
          </a:p>
        </p:txBody>
      </p:sp>
      <p:sp>
        <p:nvSpPr>
          <p:cNvPr id="5" name="Footer Placeholder 4">
            <a:extLst>
              <a:ext uri="{FF2B5EF4-FFF2-40B4-BE49-F238E27FC236}">
                <a16:creationId xmlns:a16="http://schemas.microsoft.com/office/drawing/2014/main" id="{45829110-E2AE-4342-A2F4-B9B62BA6D7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7D3C22F-943D-41B4-BDD6-55E10561E4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4704E4-8A03-4748-A60A-8BFED854DC52}" type="slidenum">
              <a:rPr lang="en-IN" smtClean="0"/>
              <a:t>‹#›</a:t>
            </a:fld>
            <a:endParaRPr lang="en-IN"/>
          </a:p>
        </p:txBody>
      </p:sp>
    </p:spTree>
    <p:extLst>
      <p:ext uri="{BB962C8B-B14F-4D97-AF65-F5344CB8AC3E}">
        <p14:creationId xmlns:p14="http://schemas.microsoft.com/office/powerpoint/2010/main" val="1979936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74F0E7-ADC5-40E4-9912-0604EB99864A}"/>
              </a:ext>
            </a:extLst>
          </p:cNvPr>
          <p:cNvSpPr>
            <a:spLocks noGrp="1"/>
          </p:cNvSpPr>
          <p:nvPr>
            <p:ph type="title"/>
          </p:nvPr>
        </p:nvSpPr>
        <p:spPr>
          <a:xfrm>
            <a:off x="0" y="18256"/>
            <a:ext cx="12192000" cy="660474"/>
          </a:xfrm>
        </p:spPr>
        <p:txBody>
          <a:bodyPr>
            <a:normAutofit/>
          </a:bodyPr>
          <a:lstStyle/>
          <a:p>
            <a:r>
              <a:rPr lang="en-IN" sz="2400" b="1" dirty="0">
                <a:latin typeface="Candara" panose="020E0502030303020204" pitchFamily="34" charset="0"/>
              </a:rPr>
              <a:t>PROBLEM DESCRIPTION</a:t>
            </a:r>
          </a:p>
        </p:txBody>
      </p:sp>
      <p:sp>
        <p:nvSpPr>
          <p:cNvPr id="5" name="Content Placeholder 4">
            <a:extLst>
              <a:ext uri="{FF2B5EF4-FFF2-40B4-BE49-F238E27FC236}">
                <a16:creationId xmlns:a16="http://schemas.microsoft.com/office/drawing/2014/main" id="{FAF308F2-9CBB-43F1-B6BE-B6C64CCDB7F4}"/>
              </a:ext>
            </a:extLst>
          </p:cNvPr>
          <p:cNvSpPr>
            <a:spLocks noGrp="1"/>
          </p:cNvSpPr>
          <p:nvPr>
            <p:ph idx="1"/>
          </p:nvPr>
        </p:nvSpPr>
        <p:spPr>
          <a:xfrm>
            <a:off x="0" y="678730"/>
            <a:ext cx="12192000" cy="6161014"/>
          </a:xfrm>
        </p:spPr>
        <p:txBody>
          <a:bodyPr>
            <a:normAutofit/>
          </a:bodyPr>
          <a:lstStyle/>
          <a:p>
            <a:r>
              <a:rPr lang="en-US" sz="1800" dirty="0"/>
              <a:t>Connect-Four is a two-player 6x7 board game where colored discs are dropped vertically down occupying the last available slot within that respective column by taking turns by the players.</a:t>
            </a:r>
          </a:p>
          <a:p>
            <a:r>
              <a:rPr lang="en-US" sz="1800" dirty="0"/>
              <a:t>The objective of the game is to win by making four discs belonging to a player line horizontally, vertically or diagonally. </a:t>
            </a:r>
          </a:p>
          <a:p>
            <a:r>
              <a:rPr lang="en-US" sz="1800" dirty="0"/>
              <a:t>We aimed to depict and illustrate diﬀerent ways AI can be utilized to create gameplay agents for the Connect-Four board game by employing three state-of-the art AI algorithms namely Minimax, </a:t>
            </a:r>
            <a:r>
              <a:rPr lang="en-US" sz="1800" dirty="0" err="1"/>
              <a:t>Expectimax</a:t>
            </a:r>
            <a:r>
              <a:rPr lang="en-US" sz="1800" dirty="0"/>
              <a:t> and Monte Carlo Tree Search.</a:t>
            </a:r>
          </a:p>
          <a:p>
            <a:r>
              <a:rPr lang="en-US" sz="1800" dirty="0"/>
              <a:t>Our experiment involves the following type of agents:</a:t>
            </a:r>
          </a:p>
          <a:p>
            <a:pPr lvl="1"/>
            <a:r>
              <a:rPr lang="en-US" sz="1600" dirty="0"/>
              <a:t>Random</a:t>
            </a:r>
          </a:p>
          <a:p>
            <a:pPr lvl="1"/>
            <a:r>
              <a:rPr lang="en-US" sz="1600" dirty="0"/>
              <a:t>Forward checking</a:t>
            </a:r>
          </a:p>
          <a:p>
            <a:pPr lvl="1"/>
            <a:r>
              <a:rPr lang="en-US" sz="1600" dirty="0"/>
              <a:t>Minimax with alpha-beta pruning and depth-limited search</a:t>
            </a:r>
          </a:p>
          <a:p>
            <a:pPr lvl="1"/>
            <a:r>
              <a:rPr lang="en-US" sz="1600" dirty="0" err="1"/>
              <a:t>Expectimax</a:t>
            </a:r>
            <a:r>
              <a:rPr lang="en-US" sz="1600" dirty="0"/>
              <a:t> with alpha-beta pruning and depth-limited search</a:t>
            </a:r>
          </a:p>
          <a:p>
            <a:pPr lvl="1"/>
            <a:r>
              <a:rPr lang="en-US" sz="1600" dirty="0"/>
              <a:t>Monte Carlo Tree Search</a:t>
            </a:r>
          </a:p>
          <a:p>
            <a:r>
              <a:rPr lang="en-US" sz="1800" dirty="0"/>
              <a:t>We formulated diﬀerent combinations of games to be played by the agents and evaluated their performance through series of ﬁve matches</a:t>
            </a:r>
          </a:p>
          <a:p>
            <a:r>
              <a:rPr lang="en-US" sz="1800" dirty="0"/>
              <a:t>Based on the time and number of moves made by each of the players, win percentages were calculated over 5 matches inclusive of games that ended in a tie.</a:t>
            </a:r>
          </a:p>
          <a:p>
            <a:endParaRPr lang="en-US" sz="1800" dirty="0"/>
          </a:p>
        </p:txBody>
      </p:sp>
    </p:spTree>
    <p:extLst>
      <p:ext uri="{BB962C8B-B14F-4D97-AF65-F5344CB8AC3E}">
        <p14:creationId xmlns:p14="http://schemas.microsoft.com/office/powerpoint/2010/main" val="3695212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74F0E7-ADC5-40E4-9912-0604EB99864A}"/>
              </a:ext>
            </a:extLst>
          </p:cNvPr>
          <p:cNvSpPr>
            <a:spLocks noGrp="1"/>
          </p:cNvSpPr>
          <p:nvPr>
            <p:ph type="title"/>
          </p:nvPr>
        </p:nvSpPr>
        <p:spPr>
          <a:xfrm>
            <a:off x="0" y="18256"/>
            <a:ext cx="12192000" cy="660474"/>
          </a:xfrm>
        </p:spPr>
        <p:txBody>
          <a:bodyPr>
            <a:normAutofit/>
          </a:bodyPr>
          <a:lstStyle/>
          <a:p>
            <a:r>
              <a:rPr lang="en-IN" sz="2400" b="1" dirty="0">
                <a:latin typeface="Candara" panose="020E0502030303020204" pitchFamily="34" charset="0"/>
              </a:rPr>
              <a:t>BRIEF DESCRIPTION AND JUSTIFICATION FOR SELECTION OF ALGORITHMS</a:t>
            </a:r>
          </a:p>
        </p:txBody>
      </p:sp>
      <p:sp>
        <p:nvSpPr>
          <p:cNvPr id="5" name="Content Placeholder 4">
            <a:extLst>
              <a:ext uri="{FF2B5EF4-FFF2-40B4-BE49-F238E27FC236}">
                <a16:creationId xmlns:a16="http://schemas.microsoft.com/office/drawing/2014/main" id="{FAF308F2-9CBB-43F1-B6BE-B6C64CCDB7F4}"/>
              </a:ext>
            </a:extLst>
          </p:cNvPr>
          <p:cNvSpPr>
            <a:spLocks noGrp="1"/>
          </p:cNvSpPr>
          <p:nvPr>
            <p:ph idx="1"/>
          </p:nvPr>
        </p:nvSpPr>
        <p:spPr>
          <a:xfrm>
            <a:off x="0" y="678730"/>
            <a:ext cx="12192000" cy="6161014"/>
          </a:xfrm>
        </p:spPr>
        <p:txBody>
          <a:bodyPr>
            <a:normAutofit/>
          </a:bodyPr>
          <a:lstStyle/>
          <a:p>
            <a:r>
              <a:rPr lang="en-IN" sz="1800" dirty="0"/>
              <a:t>Minimax Algorithm</a:t>
            </a:r>
          </a:p>
          <a:p>
            <a:pPr lvl="1"/>
            <a:r>
              <a:rPr lang="en-US" sz="1400" dirty="0"/>
              <a:t>Minimax is a decision-making algorithm which is typically used in turn-based two-player games aiming to obtain the optimal next move.</a:t>
            </a:r>
          </a:p>
          <a:p>
            <a:pPr lvl="1"/>
            <a:r>
              <a:rPr lang="en-IN" sz="1400" dirty="0"/>
              <a:t>The agent is generally the maximiser while the opponent is made the minimizer.</a:t>
            </a:r>
          </a:p>
          <a:p>
            <a:pPr lvl="1"/>
            <a:r>
              <a:rPr lang="en-US" sz="1400" dirty="0"/>
              <a:t>The algorithm is based on a zero-sum game theory concept where the total utility score is divided among the players. An increase in one player’s score results in decrease in another player’s score.</a:t>
            </a:r>
          </a:p>
          <a:p>
            <a:pPr lvl="1"/>
            <a:r>
              <a:rPr lang="en-US" sz="1400" dirty="0"/>
              <a:t>We have implemented Alpha-Beta pruning to limit the number of nodes the agents needs to examine and Depth-Limited search which imposes a cut off on the maximum depth of the path.</a:t>
            </a:r>
          </a:p>
          <a:p>
            <a:pPr lvl="1"/>
            <a:r>
              <a:rPr lang="en-US" sz="1400" dirty="0"/>
              <a:t>This recursive algorithm provides an optimal move for the agent when always assuming that the opponent plays optimally.</a:t>
            </a:r>
            <a:endParaRPr lang="en-IN" sz="1400" dirty="0"/>
          </a:p>
          <a:p>
            <a:r>
              <a:rPr lang="en-IN" sz="1800" dirty="0" err="1"/>
              <a:t>Expectimax</a:t>
            </a:r>
            <a:r>
              <a:rPr lang="en-IN" sz="1800" dirty="0"/>
              <a:t> Algorithm</a:t>
            </a:r>
          </a:p>
          <a:p>
            <a:pPr lvl="1"/>
            <a:r>
              <a:rPr lang="en-US" sz="1400" dirty="0" err="1"/>
              <a:t>Expectimax</a:t>
            </a:r>
            <a:r>
              <a:rPr lang="en-US" sz="1400" dirty="0"/>
              <a:t>, a variant of minimax is an algorithm commonly used in zero-sum games where the outcome depends on the probability of the external element along with the player’s skill.</a:t>
            </a:r>
          </a:p>
          <a:p>
            <a:pPr lvl="1"/>
            <a:r>
              <a:rPr lang="en-US" sz="1400" dirty="0"/>
              <a:t>It uses a predeﬁned opponent strategy to treat opponent decision nodes as chance nodes </a:t>
            </a:r>
            <a:r>
              <a:rPr lang="en-US" sz="1400" dirty="0" err="1"/>
              <a:t>ie</a:t>
            </a:r>
            <a:r>
              <a:rPr lang="en-US" sz="1400" dirty="0"/>
              <a:t>., the opponent generally being the minimizer in minimax is replaced with the role of a player whose moves depend on the probability.</a:t>
            </a:r>
          </a:p>
          <a:p>
            <a:pPr lvl="1"/>
            <a:r>
              <a:rPr lang="en-US" sz="1400" dirty="0"/>
              <a:t>We have implemented Alpha-Beta pruning and Depth-Limited Search to improve the performance of the algorithm.</a:t>
            </a:r>
            <a:endParaRPr lang="en-IN" sz="1400" dirty="0"/>
          </a:p>
          <a:p>
            <a:r>
              <a:rPr lang="en-IN" sz="1800" dirty="0"/>
              <a:t>Monte Carlo Tree Search Algorithm</a:t>
            </a:r>
          </a:p>
          <a:p>
            <a:pPr lvl="1"/>
            <a:r>
              <a:rPr lang="en-US" sz="1400" dirty="0"/>
              <a:t>Monte Carlo Tree Search (MCTS) is a deeply utilized heuristic search algorithm known for incorporating an element of randomness into the search for variety of games.</a:t>
            </a:r>
          </a:p>
          <a:p>
            <a:pPr lvl="1"/>
            <a:r>
              <a:rPr lang="en-US" sz="1400" dirty="0"/>
              <a:t>An MCTS iteration usually consists of four consecutive phases: Selection, Expansion, Rollout and Backpropagation.</a:t>
            </a:r>
          </a:p>
          <a:p>
            <a:pPr lvl="1"/>
            <a:r>
              <a:rPr lang="en-US" sz="1400" dirty="0"/>
              <a:t>It is highly recommended as a search and planning structure for identifying optimal because Monto Carlo rollouts of games gives it a strategic advantage over traditional depth-limited searches. </a:t>
            </a:r>
            <a:endParaRPr lang="en-IN" sz="1400" dirty="0"/>
          </a:p>
        </p:txBody>
      </p:sp>
    </p:spTree>
    <p:extLst>
      <p:ext uri="{BB962C8B-B14F-4D97-AF65-F5344CB8AC3E}">
        <p14:creationId xmlns:p14="http://schemas.microsoft.com/office/powerpoint/2010/main" val="1711872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74F0E7-ADC5-40E4-9912-0604EB99864A}"/>
              </a:ext>
            </a:extLst>
          </p:cNvPr>
          <p:cNvSpPr>
            <a:spLocks noGrp="1"/>
          </p:cNvSpPr>
          <p:nvPr>
            <p:ph type="title"/>
          </p:nvPr>
        </p:nvSpPr>
        <p:spPr>
          <a:xfrm>
            <a:off x="0" y="18256"/>
            <a:ext cx="12192000" cy="660474"/>
          </a:xfrm>
        </p:spPr>
        <p:txBody>
          <a:bodyPr>
            <a:normAutofit/>
          </a:bodyPr>
          <a:lstStyle/>
          <a:p>
            <a:r>
              <a:rPr lang="en-IN" sz="2400" b="1" dirty="0">
                <a:latin typeface="Candara" panose="020E0502030303020204" pitchFamily="34" charset="0"/>
              </a:rPr>
              <a:t>RESULTS/OBSERVATIONS</a:t>
            </a:r>
          </a:p>
        </p:txBody>
      </p:sp>
      <p:sp>
        <p:nvSpPr>
          <p:cNvPr id="5" name="Content Placeholder 4">
            <a:extLst>
              <a:ext uri="{FF2B5EF4-FFF2-40B4-BE49-F238E27FC236}">
                <a16:creationId xmlns:a16="http://schemas.microsoft.com/office/drawing/2014/main" id="{FAF308F2-9CBB-43F1-B6BE-B6C64CCDB7F4}"/>
              </a:ext>
            </a:extLst>
          </p:cNvPr>
          <p:cNvSpPr>
            <a:spLocks noGrp="1"/>
          </p:cNvSpPr>
          <p:nvPr>
            <p:ph idx="1"/>
          </p:nvPr>
        </p:nvSpPr>
        <p:spPr>
          <a:xfrm>
            <a:off x="0" y="678730"/>
            <a:ext cx="12192000" cy="6161014"/>
          </a:xfrm>
        </p:spPr>
        <p:txBody>
          <a:bodyPr>
            <a:normAutofit lnSpcReduction="10000"/>
          </a:bodyPr>
          <a:lstStyle/>
          <a:p>
            <a:pPr marL="0" indent="0">
              <a:buNone/>
            </a:pPr>
            <a:r>
              <a:rPr lang="en-IN" sz="1800" b="1" dirty="0"/>
              <a:t>EXPERIMENT 1</a:t>
            </a:r>
          </a:p>
          <a:p>
            <a:r>
              <a:rPr lang="en-US" sz="1800" dirty="0"/>
              <a:t>A variation of Minimax and </a:t>
            </a:r>
            <a:r>
              <a:rPr lang="en-US" sz="1800" dirty="0" err="1"/>
              <a:t>Expectimax</a:t>
            </a:r>
            <a:r>
              <a:rPr lang="en-US" sz="1800" dirty="0"/>
              <a:t> with depth as 3 and 4 were set to play among all combinations over a series of 5 matches.</a:t>
            </a:r>
          </a:p>
          <a:p>
            <a:r>
              <a:rPr lang="en-US" sz="1800" dirty="0"/>
              <a:t>A detailed report of total number of moves made and total time taken by both players and the winners of each game were recorded from which the win percentages of each agent against their opponents was noted.</a:t>
            </a:r>
          </a:p>
          <a:p>
            <a:r>
              <a:rPr lang="en-US" sz="1800" dirty="0"/>
              <a:t>Based on manual analysis of these results thoroughly, it was apparent that the random and forward checking agent had insigniﬁcant and almost negligible win ratios against the agents equipped with Minimax, </a:t>
            </a:r>
            <a:r>
              <a:rPr lang="en-US" sz="1800" dirty="0" err="1"/>
              <a:t>Expectimax</a:t>
            </a:r>
            <a:r>
              <a:rPr lang="en-US" sz="1800" dirty="0"/>
              <a:t> and MCTS algorithms.</a:t>
            </a:r>
          </a:p>
          <a:p>
            <a:r>
              <a:rPr lang="en-US" sz="1800" dirty="0"/>
              <a:t>This is a reﬂection of how good the agents equipped with algorithms have better win ratios.</a:t>
            </a:r>
          </a:p>
          <a:p>
            <a:pPr marL="0" indent="0">
              <a:buNone/>
            </a:pPr>
            <a:r>
              <a:rPr lang="en-US" sz="1800" b="1" dirty="0"/>
              <a:t>EXPERIMENT 2</a:t>
            </a:r>
          </a:p>
          <a:p>
            <a:r>
              <a:rPr lang="en-IN" sz="1800" dirty="0"/>
              <a:t>Series of 5 more matches </a:t>
            </a:r>
            <a:r>
              <a:rPr lang="en-US" sz="1800" dirty="0"/>
              <a:t>with depth values as 5 and 6 for both Minimax and </a:t>
            </a:r>
            <a:r>
              <a:rPr lang="en-US" sz="1800" dirty="0" err="1"/>
              <a:t>Expectimax</a:t>
            </a:r>
            <a:r>
              <a:rPr lang="en-US" sz="1800" dirty="0"/>
              <a:t> and varying the number of iterations S as 5k and 10k with Time-out time T as 2s and 3s for the MCTS agent was conducted.</a:t>
            </a:r>
          </a:p>
          <a:p>
            <a:r>
              <a:rPr lang="en-US" sz="1800" dirty="0"/>
              <a:t>A similar report was recorded from which the win percentages of each agents against their opponents was captured.</a:t>
            </a:r>
          </a:p>
          <a:p>
            <a:pPr marL="0" indent="0">
              <a:buNone/>
            </a:pPr>
            <a:r>
              <a:rPr lang="en-US" sz="1800" b="1" dirty="0"/>
              <a:t>OBSERVATIONS</a:t>
            </a:r>
          </a:p>
          <a:p>
            <a:r>
              <a:rPr lang="en-US" sz="1800" dirty="0"/>
              <a:t>On analysis of the outcomes, agents equipped with </a:t>
            </a:r>
            <a:r>
              <a:rPr lang="en-US" sz="1800" dirty="0" err="1"/>
              <a:t>Expectimax</a:t>
            </a:r>
            <a:r>
              <a:rPr lang="en-US" sz="1800" dirty="0"/>
              <a:t> and Monte Carlo Tree Search do substantially better than Random and Forward-Checking agent.</a:t>
            </a:r>
          </a:p>
          <a:p>
            <a:r>
              <a:rPr lang="en-US" sz="1800" dirty="0"/>
              <a:t> It appears that the traditional approach of Minimax algorithm at depth 6 with alpha-beta pruning and depth-limited search has the highest number of wins among all the agents.</a:t>
            </a:r>
          </a:p>
          <a:p>
            <a:r>
              <a:rPr lang="en-US" sz="1800" dirty="0"/>
              <a:t> The ability of our program to look ahead by 5-6 moves and resolve an intermediate score is beneﬁcial and can be witnessed in our results.</a:t>
            </a:r>
          </a:p>
          <a:p>
            <a:pPr marL="0" indent="0">
              <a:buNone/>
            </a:pPr>
            <a:endParaRPr lang="en-US" sz="1800" b="1" dirty="0"/>
          </a:p>
          <a:p>
            <a:endParaRPr lang="en-IN" sz="1800" dirty="0"/>
          </a:p>
          <a:p>
            <a:endParaRPr lang="en-IN" sz="1800" dirty="0"/>
          </a:p>
        </p:txBody>
      </p:sp>
    </p:spTree>
    <p:extLst>
      <p:ext uri="{BB962C8B-B14F-4D97-AF65-F5344CB8AC3E}">
        <p14:creationId xmlns:p14="http://schemas.microsoft.com/office/powerpoint/2010/main" val="2067590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745</Words>
  <Application>Microsoft Office PowerPoint</Application>
  <PresentationFormat>Widescreen</PresentationFormat>
  <Paragraphs>41</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Candara</vt:lpstr>
      <vt:lpstr>Office Theme</vt:lpstr>
      <vt:lpstr>PROBLEM DESCRIPTION</vt:lpstr>
      <vt:lpstr>BRIEF DESCRIPTION AND JUSTIFICATION FOR SELECTION OF ALGORITHMS</vt:lpstr>
      <vt:lpstr>RESULTS/OBSERVATIONS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DESCRIPTION</dc:title>
  <dc:creator>Aishwarya Ravindran</dc:creator>
  <cp:lastModifiedBy>Aishwarya Ravindran</cp:lastModifiedBy>
  <cp:revision>6</cp:revision>
  <dcterms:created xsi:type="dcterms:W3CDTF">2020-04-09T20:41:53Z</dcterms:created>
  <dcterms:modified xsi:type="dcterms:W3CDTF">2020-04-11T13:11:22Z</dcterms:modified>
</cp:coreProperties>
</file>