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A4763-6DD4-C747-6A68-9BDD8C9C24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0391C9-E71C-6C43-B449-327A1A4791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A7901-75A5-11F0-7637-CC7DA6E86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BA460-FFA9-41E5-B037-98531BA834AB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6C517-E2C4-DF41-4F28-3C65D14BE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FD526-ACEC-E68F-A638-E5FDC3B14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F6B61-AE79-44EE-ADE2-F76C18596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808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1B0CF-6193-E850-C831-C4962922A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3CCFBF-0BFC-C18D-6E72-87A2F9027B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D9311-E206-DA6E-93E2-DE39E9A1C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BA460-FFA9-41E5-B037-98531BA834AB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0A521-AC3D-DEF9-02EE-072AD4053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CDB3C-4617-ACF5-0190-39059F495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F6B61-AE79-44EE-ADE2-F76C18596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575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DE454D-5A97-E55C-F7E7-52E49074FF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AA578D-D1B6-7E3B-AC87-2173DF52F7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8B831-3D86-CABC-1641-58CD8D201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BA460-FFA9-41E5-B037-98531BA834AB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C51AF-0354-1CF4-2E0E-0BEC062F8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C82EE-CCC6-6DFF-478A-0B54C5A59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F6B61-AE79-44EE-ADE2-F76C18596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5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7FBDE-AE2A-EF24-F585-FFD60C975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D1ACC-13CF-8871-910A-550F03BA2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97600-78FC-9D21-280E-2C87A30DE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BA460-FFA9-41E5-B037-98531BA834AB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3FBB6D-DEF0-19DC-FABB-356F5A941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DA660-A06F-850D-F948-1C1B05048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F6B61-AE79-44EE-ADE2-F76C18596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11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3C2A6-73DA-4F74-E9C6-7A6B1AE29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B5B669-073D-961B-9A79-2596E2A803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3B06D7-2CBD-93F3-F140-11464FA00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BA460-FFA9-41E5-B037-98531BA834AB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5E331-A0F7-34D7-476B-6C8AF9778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B9E3B5-1A74-0408-501B-01A6D92F5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F6B61-AE79-44EE-ADE2-F76C18596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15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9E196-BA7E-E277-3AD3-943BE1E44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6C25B-F2CC-0A19-5CE8-B6DA6ED8C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8788D8-DC34-0FA8-5B09-6C68EF8C4B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B2F756-2C3D-CF7A-B9B5-27B858016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BA460-FFA9-41E5-B037-98531BA834AB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4F1CCC-C03E-505F-76EA-B15DE0ED3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D0C78F-6F73-E2B9-1DE6-3D3E71496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F6B61-AE79-44EE-ADE2-F76C18596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893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1084C-4184-3399-5641-6227E651E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965524-6F6F-6794-F7DE-EB7AA912A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629149-499C-FA2A-5465-1F7608E2CC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3CF422-A834-C816-30F1-BDCA2C7EF2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5A46DA-21F0-4B2B-E66B-3DEFC26A2C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6733EE-7FBE-DF0D-3E40-26124DD02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BA460-FFA9-41E5-B037-98531BA834AB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A5837F-891F-4F0F-E4C8-C70DE002D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23D42E-705B-B040-3DBA-D91CC458D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F6B61-AE79-44EE-ADE2-F76C18596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784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D4FFE-8ECE-5668-DF01-510727185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637C4F-1410-47B8-4587-5CA85136F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BA460-FFA9-41E5-B037-98531BA834AB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1E6F0E-C05E-939B-980C-E6D1C5AA8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5FB9FA-7B77-FC05-F2A3-AC0E472D8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F6B61-AE79-44EE-ADE2-F76C18596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862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836926-BCEF-1EB4-2755-87F9C06CC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BA460-FFA9-41E5-B037-98531BA834AB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73C02A-7C4D-DB1D-C25E-36C90BA14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CAF597-8172-1D0E-A908-CB6F3705C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F6B61-AE79-44EE-ADE2-F76C18596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28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6EFC4-7351-76D9-B18B-E2AE79514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DF408-B9C2-B008-DDC4-6030E8016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4E8CF7-E07D-8DC0-7257-EDA6EB5FCE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4F6288-4ED4-9FC8-255D-2FC142727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BA460-FFA9-41E5-B037-98531BA834AB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56D301-7F59-46D4-629B-2C0EB9A4F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621C2A-19A3-48FF-BE36-711066E9C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F6B61-AE79-44EE-ADE2-F76C18596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287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DF315-C00B-86F0-FA49-13066F5BA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0E6B10-0267-363B-BEFE-1C732D1FB6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337106-6F75-B21E-68FE-390223EE4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CCD566-38C7-E4C6-2396-F2B0472AB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BA460-FFA9-41E5-B037-98531BA834AB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8D62B1-9A3C-3494-777B-F23042800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878AC9-69BE-9E67-7B30-F3C06E154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F6B61-AE79-44EE-ADE2-F76C18596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321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E75AF0-31D7-0DAA-7245-A6B8C8C4D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5D52EF-DED4-E091-3146-46B3BDAF8D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1F088-7BEC-CAA4-065D-477C65135F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BBA460-FFA9-41E5-B037-98531BA834AB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777E1-5379-AC25-C813-D00EDFCD5B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00013-58F4-6F65-A6EA-DF61752301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0F6B61-AE79-44EE-ADE2-F76C18596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9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Zyqn-DIZ1is?feature=oembed" TargetMode="Externa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black and white image of a logo&#10;&#10;Description automatically generated">
            <a:extLst>
              <a:ext uri="{FF2B5EF4-FFF2-40B4-BE49-F238E27FC236}">
                <a16:creationId xmlns:a16="http://schemas.microsoft.com/office/drawing/2014/main" id="{B8B9BC37-CEB3-8EA9-6C79-FE23527AA3F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22" t="9091" r="10486" b="1"/>
          <a:stretch/>
        </p:blipFill>
        <p:spPr>
          <a:xfrm>
            <a:off x="3569208" y="10"/>
            <a:ext cx="8668512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F8E300C-77EF-8E8A-32AA-8CE28E61F1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1029" y="771989"/>
            <a:ext cx="7615221" cy="1192624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Aishwarya Chourasia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 descr="A logo with lines and text&#10;&#10;Description automatically generated">
            <a:extLst>
              <a:ext uri="{FF2B5EF4-FFF2-40B4-BE49-F238E27FC236}">
                <a16:creationId xmlns:a16="http://schemas.microsoft.com/office/drawing/2014/main" id="{A296E6B8-F4A6-B03B-8908-0F2927FC83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464" y="5653131"/>
            <a:ext cx="1800222" cy="1087634"/>
          </a:xfrm>
          <a:prstGeom prst="rect">
            <a:avLst/>
          </a:prstGeom>
        </p:spPr>
      </p:pic>
      <p:pic>
        <p:nvPicPr>
          <p:cNvPr id="17" name="Picture 16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0287FC3D-4ED4-DE48-B8E9-AC18CB9280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5097" y="117235"/>
            <a:ext cx="1302589" cy="1688590"/>
          </a:xfrm>
          <a:prstGeom prst="rect">
            <a:avLst/>
          </a:prstGeom>
        </p:spPr>
      </p:pic>
      <p:pic>
        <p:nvPicPr>
          <p:cNvPr id="2" name="Online Media 1" title="Introduction Pitch">
            <a:hlinkClick r:id="" action="ppaction://media"/>
            <a:extLst>
              <a:ext uri="{FF2B5EF4-FFF2-40B4-BE49-F238E27FC236}">
                <a16:creationId xmlns:a16="http://schemas.microsoft.com/office/drawing/2014/main" id="{916DEFC1-D66A-C48B-3703-583F0922988A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6"/>
          <a:stretch>
            <a:fillRect/>
          </a:stretch>
        </p:blipFill>
        <p:spPr>
          <a:xfrm>
            <a:off x="481029" y="2030444"/>
            <a:ext cx="8343375" cy="4710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684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2</Words>
  <Application>Microsoft Office PowerPoint</Application>
  <PresentationFormat>Widescreen</PresentationFormat>
  <Paragraphs>1</Paragraphs>
  <Slides>1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Calibri</vt:lpstr>
      <vt:lpstr>Office Theme</vt:lpstr>
      <vt:lpstr>Aishwarya Chourasia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</dc:title>
  <dc:creator>Abhishek C Birajdar</dc:creator>
  <cp:lastModifiedBy>Abhishek C Birajdar</cp:lastModifiedBy>
  <cp:revision>3</cp:revision>
  <dcterms:created xsi:type="dcterms:W3CDTF">2024-04-23T03:36:39Z</dcterms:created>
  <dcterms:modified xsi:type="dcterms:W3CDTF">2024-04-23T10:01:27Z</dcterms:modified>
</cp:coreProperties>
</file>