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Aishwarya.B</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Rectangle 2">
            <a:extLst>
              <a:ext uri="{FF2B5EF4-FFF2-40B4-BE49-F238E27FC236}">
                <a16:creationId xmlns:a16="http://schemas.microsoft.com/office/drawing/2014/main" id="{21E3E86F-12FD-EAB1-9E37-B1F47EA151EC}"/>
              </a:ext>
            </a:extLst>
          </p:cNvPr>
          <p:cNvSpPr>
            <a:spLocks noChangeArrowheads="1"/>
          </p:cNvSpPr>
          <p:nvPr/>
        </p:nvSpPr>
        <p:spPr bwMode="auto">
          <a:xfrm>
            <a:off x="0" y="0"/>
            <a:ext cx="4324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9C9FECC-98E4-B75F-1C10-3E284DCF9639}"/>
              </a:ext>
            </a:extLst>
          </p:cNvPr>
          <p:cNvSpPr txBox="1"/>
          <p:nvPr/>
        </p:nvSpPr>
        <p:spPr>
          <a:xfrm>
            <a:off x="1295400" y="2019300"/>
            <a:ext cx="7086600" cy="3139321"/>
          </a:xfrm>
          <a:prstGeom prst="rect">
            <a:avLst/>
          </a:prstGeom>
          <a:noFill/>
        </p:spPr>
        <p:txBody>
          <a:bodyPr wrap="square" rtlCol="0">
            <a:spAutoFit/>
          </a:bodyPr>
          <a:lstStyle/>
          <a:p>
            <a:r>
              <a:rPr lang="en-US" dirty="0"/>
              <a:t>The result of the Fantasy World Builder project is a versatile generative AI system that constructs intricate and immersive fictional worlds with continents, countries, and cities. This system, implemented using Python classes, allows users to generate diverse and unique fantasy realms with randomized attributes such as names, populations, and landmarks. Users can explore, customize, and expand upon these worlds, catering to the needs of writers, game developers, and worldbuilding enthusiasts. The project's structured modelling, coupled with wireframes for user interface design, enables seamless navigation and customization, fostering creativity and imagination within the fantasy genre.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B5B7C85C-3054-FD5B-5009-39169749670E}"/>
              </a:ext>
            </a:extLst>
          </p:cNvPr>
          <p:cNvSpPr txBox="1"/>
          <p:nvPr/>
        </p:nvSpPr>
        <p:spPr>
          <a:xfrm>
            <a:off x="3276600" y="2895600"/>
            <a:ext cx="4876800" cy="369332"/>
          </a:xfrm>
          <a:prstGeom prst="rect">
            <a:avLst/>
          </a:prstGeom>
          <a:noFill/>
        </p:spPr>
        <p:txBody>
          <a:bodyPr wrap="square" rtlCol="0">
            <a:spAutoFit/>
          </a:bodyPr>
          <a:lstStyle/>
          <a:p>
            <a:r>
              <a:rPr lang="en-IN" dirty="0"/>
              <a:t>FANTASY WORLD BUILDER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0319DE-D80F-C493-21A8-33790CAA6A4E}"/>
              </a:ext>
            </a:extLst>
          </p:cNvPr>
          <p:cNvSpPr txBox="1"/>
          <p:nvPr/>
        </p:nvSpPr>
        <p:spPr>
          <a:xfrm>
            <a:off x="2526030" y="2362200"/>
            <a:ext cx="6760337" cy="1477328"/>
          </a:xfrm>
          <a:prstGeom prst="rect">
            <a:avLst/>
          </a:prstGeom>
          <a:noFill/>
        </p:spPr>
        <p:txBody>
          <a:bodyPr wrap="square" rtlCol="0">
            <a:spAutoFit/>
          </a:bodyPr>
          <a:lstStyle/>
          <a:p>
            <a:r>
              <a:rPr lang="en-US" b="0" i="0" dirty="0">
                <a:solidFill>
                  <a:srgbClr val="0D0D0D"/>
                </a:solidFill>
                <a:effectLst/>
                <a:latin typeface="Söhne"/>
              </a:rPr>
              <a:t>Fantasy World Builder" typically refers to a type of game, tool, or creative exercise where participants, often writers, game designers, or hobbyists, construct fictional worlds. The agenda or purpose behind such an endeavor can vary widely based on the context in which it's used.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22F6A58-3E10-13EF-9C16-65F482CBE8CB}"/>
              </a:ext>
            </a:extLst>
          </p:cNvPr>
          <p:cNvSpPr txBox="1"/>
          <p:nvPr/>
        </p:nvSpPr>
        <p:spPr>
          <a:xfrm>
            <a:off x="1219200" y="2286000"/>
            <a:ext cx="6096000" cy="2862322"/>
          </a:xfrm>
          <a:prstGeom prst="rect">
            <a:avLst/>
          </a:prstGeom>
          <a:noFill/>
        </p:spPr>
        <p:txBody>
          <a:bodyPr wrap="square" rtlCol="0">
            <a:spAutoFit/>
          </a:bodyPr>
          <a:lstStyle/>
          <a:p>
            <a:r>
              <a:rPr lang="en-US" b="0" i="0" dirty="0">
                <a:solidFill>
                  <a:srgbClr val="0D0D0D"/>
                </a:solidFill>
                <a:effectLst/>
                <a:latin typeface="Söhne"/>
              </a:rPr>
              <a:t>"Aspiring writers and game designers lack accessible tools for developing cohesive fantasy worlds, resulting in disjointed narratives and inconsistent settings. Current methods often lead to time-consuming iterations and difficulties in establishing believable cultures and geographies. Novices struggle with understanding the nuanced elements necessary for compelling world-building. A Fantasy World Builder platform is needed to empower creators with intuitive, comprehensive tools, fostering creativity and narrative cohesion."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1C67AE1-4C6F-C9F5-AB4A-AC8B21296D37}"/>
              </a:ext>
            </a:extLst>
          </p:cNvPr>
          <p:cNvSpPr txBox="1"/>
          <p:nvPr/>
        </p:nvSpPr>
        <p:spPr>
          <a:xfrm>
            <a:off x="1147763" y="2100201"/>
            <a:ext cx="6477000" cy="4247317"/>
          </a:xfrm>
          <a:prstGeom prst="rect">
            <a:avLst/>
          </a:prstGeom>
          <a:noFill/>
        </p:spPr>
        <p:txBody>
          <a:bodyPr wrap="square" rtlCol="0">
            <a:spAutoFit/>
          </a:bodyPr>
          <a:lstStyle/>
          <a:p>
            <a:r>
              <a:rPr lang="en-US" b="0" i="0" dirty="0">
                <a:solidFill>
                  <a:srgbClr val="0D0D0D"/>
                </a:solidFill>
                <a:effectLst/>
                <a:latin typeface="Söhne"/>
              </a:rPr>
              <a:t>The Fantasy World Builder project aims to create a generative AI system that constructs intricate fictional worlds with continents, countries, and cities, facilitating writing inspiration, game development, and worldbuilding practice. Implemented through Python classes, the system generates diverse continents with unique names, each containing sovereign countries with capitals and varied cities featuring populations and landmarks. Intended for customization, the code enables easy adjustment of parameters such as the number of continents, countries, and cities. Future iterations may incorporate advanced features like climate zones, magic systems, and historical events, enhancing the immersive experience. This project presents a foundation for quickly crafting rich fantasy settings, with potential for export functionality, interactive interfaces, and collaborative worldbuilding endeavors, fostering creativity and exploration within the fantasy genre.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87039093-6267-65BA-D4A5-C79AE8B3346E}"/>
              </a:ext>
            </a:extLst>
          </p:cNvPr>
          <p:cNvSpPr txBox="1"/>
          <p:nvPr/>
        </p:nvSpPr>
        <p:spPr>
          <a:xfrm>
            <a:off x="587662" y="2017482"/>
            <a:ext cx="6172200" cy="4247317"/>
          </a:xfrm>
          <a:prstGeom prst="rect">
            <a:avLst/>
          </a:prstGeom>
          <a:noFill/>
        </p:spPr>
        <p:txBody>
          <a:bodyPr wrap="square" rtlCol="0">
            <a:spAutoFit/>
          </a:bodyPr>
          <a:lstStyle/>
          <a:p>
            <a:r>
              <a:rPr lang="en-US" b="0" i="0" dirty="0">
                <a:solidFill>
                  <a:srgbClr val="0D0D0D"/>
                </a:solidFill>
                <a:effectLst/>
                <a:latin typeface="Söhne"/>
              </a:rPr>
              <a:t>The end users of the Fantasy World Builder project are primarily writers, game developers, and enthusiasts of worldbuilding within the fantasy genre. Writers can utilize the generated worlds as settings for their stories, novels, or role-playing campaigns, drawing inspiration from the diverse continents, countries, cities, and landmarks. Game developers can integrate the generated worlds into their fantasy RPGs or strategy games, providing players with immersive and detailed backdrops for their adventures. Enthusiasts of worldbuilding can explore, expand upon, and customize the generated worlds, adding their own lore, histories, cultures, and characters to create unique and vibrant settings. Additionally, educators teaching creative writing, game design, or worldbuilding courses could also find value in this tool for inspiring student projects and fostering creativity.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5A284B4-2724-133A-D911-F408517B6446}"/>
              </a:ext>
            </a:extLst>
          </p:cNvPr>
          <p:cNvSpPr txBox="1"/>
          <p:nvPr/>
        </p:nvSpPr>
        <p:spPr>
          <a:xfrm>
            <a:off x="3622573" y="2416076"/>
            <a:ext cx="4946854" cy="2308324"/>
          </a:xfrm>
          <a:prstGeom prst="rect">
            <a:avLst/>
          </a:prstGeom>
          <a:noFill/>
        </p:spPr>
        <p:txBody>
          <a:bodyPr wrap="square" rtlCol="0">
            <a:spAutoFit/>
          </a:bodyPr>
          <a:lstStyle/>
          <a:p>
            <a:r>
              <a:rPr lang="en-US" b="0" i="0" dirty="0">
                <a:solidFill>
                  <a:srgbClr val="0D0D0D"/>
                </a:solidFill>
                <a:effectLst/>
                <a:latin typeface="Söhne"/>
              </a:rPr>
              <a:t>The Fantasy World Builder project offers a sophisticated solution for generating intricate and immersive fictional worlds within the fantasy genre. By leveraging generative AI techniques through Python classes, the system constructs diverse continents, countries, and cities with randomized attributes such as names, populations, and landmarks.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E2F9E8BF-F6F1-E923-E896-E0CB424CFB83}"/>
              </a:ext>
            </a:extLst>
          </p:cNvPr>
          <p:cNvSpPr txBox="1"/>
          <p:nvPr/>
        </p:nvSpPr>
        <p:spPr>
          <a:xfrm>
            <a:off x="2533650" y="2514600"/>
            <a:ext cx="6686550" cy="2862322"/>
          </a:xfrm>
          <a:prstGeom prst="rect">
            <a:avLst/>
          </a:prstGeom>
          <a:noFill/>
        </p:spPr>
        <p:txBody>
          <a:bodyPr wrap="square" rtlCol="0">
            <a:spAutoFit/>
          </a:bodyPr>
          <a:lstStyle/>
          <a:p>
            <a:r>
              <a:rPr lang="en-US" b="0" i="0" dirty="0">
                <a:solidFill>
                  <a:srgbClr val="0D0D0D"/>
                </a:solidFill>
                <a:effectLst/>
                <a:latin typeface="Söhne"/>
              </a:rPr>
              <a:t>The "wow" factor in the Fantasy World Builder project lies in its ability to instantly create complex and captivating fantasy worlds at the click of a button. This generative AI system offers writers, game developers, and worldbuilding enthusiasts a treasure trove of intricately designed continents, countries, and cities, each brimming with unique names, populations, and landmarks. Imagine a writer in need of a rich and vibrant setting for their next epic tale—within moments, they have a fully fleshed-out world with awe-inspiring cities, ancient landmarks, and diverse cultures to weave into their narrative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0CA7102F-03DA-B197-6445-95208963CBDE}"/>
              </a:ext>
            </a:extLst>
          </p:cNvPr>
          <p:cNvSpPr txBox="1"/>
          <p:nvPr/>
        </p:nvSpPr>
        <p:spPr>
          <a:xfrm>
            <a:off x="1143000" y="2895600"/>
            <a:ext cx="6858000"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Söhne"/>
              </a:rPr>
              <a:t>Dashboard Wireframe</a:t>
            </a:r>
          </a:p>
          <a:p>
            <a:pPr algn="l">
              <a:buFont typeface="Arial" panose="020B0604020202020204" pitchFamily="34" charset="0"/>
              <a:buChar char="•"/>
            </a:pPr>
            <a:r>
              <a:rPr lang="en-US" b="0" i="0" dirty="0">
                <a:solidFill>
                  <a:srgbClr val="0D0D0D"/>
                </a:solidFill>
                <a:effectLst/>
                <a:latin typeface="Söhne"/>
              </a:rPr>
              <a:t>Continent View Wireframe</a:t>
            </a:r>
          </a:p>
          <a:p>
            <a:pPr algn="l">
              <a:buFont typeface="Arial" panose="020B0604020202020204" pitchFamily="34" charset="0"/>
              <a:buChar char="•"/>
            </a:pPr>
            <a:r>
              <a:rPr lang="en-US" b="0" i="0" dirty="0">
                <a:solidFill>
                  <a:srgbClr val="0D0D0D"/>
                </a:solidFill>
                <a:effectLst/>
                <a:latin typeface="Söhne"/>
              </a:rPr>
              <a:t>Country View Wireframe</a:t>
            </a:r>
          </a:p>
          <a:p>
            <a:pPr algn="l">
              <a:buFont typeface="Arial" panose="020B0604020202020204" pitchFamily="34" charset="0"/>
              <a:buChar char="•"/>
            </a:pPr>
            <a:r>
              <a:rPr lang="en-US" b="0" i="0" dirty="0">
                <a:solidFill>
                  <a:srgbClr val="0D0D0D"/>
                </a:solidFill>
                <a:effectLst/>
                <a:latin typeface="Söhne"/>
              </a:rPr>
              <a:t>City View Wireframe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780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Aishwarya Balakrishnan</cp:lastModifiedBy>
  <cp:revision>1</cp:revision>
  <dcterms:created xsi:type="dcterms:W3CDTF">2024-03-30T06:58:46Z</dcterms:created>
  <dcterms:modified xsi:type="dcterms:W3CDTF">2024-03-30T07:56:33Z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