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60" y="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raubins.raj@capgemini.com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65530" y="-159687"/>
            <a:ext cx="12179807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6367" y="2022729"/>
            <a:ext cx="5511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383535"/>
            <a:ext cx="5108575" cy="612775"/>
            <a:chOff x="77723" y="2383535"/>
            <a:chExt cx="5108575" cy="6127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" y="2383535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39" y="2510027"/>
              <a:ext cx="446532" cy="44653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825110" y="2634368"/>
            <a:ext cx="4020185" cy="90730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8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Achivement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lang="en-IN" sz="1000" b="1" spc="-5" dirty="0">
                <a:latin typeface="Verdana"/>
                <a:cs typeface="Verdana"/>
              </a:rPr>
              <a:t>Data Analytics Approach to the Cybercrime Underground Economy.</a:t>
            </a: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2730" y="3372004"/>
            <a:ext cx="3892550" cy="5212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sz="1000" spc="-5" dirty="0">
                <a:latin typeface="Verdana"/>
                <a:cs typeface="Verdana"/>
              </a:rPr>
              <a:t>Completed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end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to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end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case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study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lang="en-IN" sz="1000" spc="-10" dirty="0">
                <a:latin typeface="Verdana"/>
                <a:cs typeface="Verdana"/>
              </a:rPr>
              <a:t>Data Analytics Approach to the Cybercrime Underground Economy, where we analysed the unwanted mails by association rules. 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5110" y="4109973"/>
            <a:ext cx="273367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Verdana"/>
                <a:cs typeface="Verdana"/>
              </a:rPr>
              <a:t>Coded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and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designed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Web Pages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25110" y="4389780"/>
            <a:ext cx="3913504" cy="346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spc="-10" dirty="0">
                <a:latin typeface="Verdana"/>
                <a:cs typeface="Verdana"/>
              </a:rPr>
              <a:t>Developed</a:t>
            </a:r>
            <a:r>
              <a:rPr sz="1000" spc="5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website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HTML5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CSS3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lang="en-IN" sz="1000" dirty="0">
                <a:latin typeface="Verdana"/>
                <a:cs typeface="Verdana"/>
              </a:rPr>
              <a:t>with my basic knowledge. 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6179" y="684657"/>
            <a:ext cx="2411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93188" y="1269480"/>
            <a:ext cx="2624328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1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100" b="1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650" b="1" spc="60" baseline="30303" dirty="0" err="1">
                <a:solidFill>
                  <a:srgbClr val="FFFFFF"/>
                </a:solidFill>
                <a:latin typeface="Verdana"/>
                <a:cs typeface="Verdana"/>
              </a:rPr>
              <a:t>Banglore</a:t>
            </a:r>
            <a:r>
              <a:rPr lang="en-IN" sz="1650" b="1" spc="60" baseline="3030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sz="1650" baseline="30303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61105" y="1480565"/>
            <a:ext cx="2127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u="sng" spc="-1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xxxxxxxxxxx@capgemini.com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04872" y="1739645"/>
            <a:ext cx="220726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b="1" spc="-7" baseline="-25252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650" b="1" spc="-37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650" b="1" spc="270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sz="11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spc="-10" dirty="0">
                <a:solidFill>
                  <a:srgbClr val="FFFFFF"/>
                </a:solidFill>
                <a:latin typeface="Verdana"/>
                <a:cs typeface="Verdana"/>
              </a:rPr>
              <a:t>9731600571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9824" y="2648336"/>
            <a:ext cx="4007485" cy="2549031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84785" marR="276225" indent="-172720">
              <a:lnSpc>
                <a:spcPct val="114100"/>
              </a:lnSpc>
              <a:spcBef>
                <a:spcPts val="405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A </a:t>
            </a:r>
            <a:r>
              <a:rPr sz="1100" spc="-5" dirty="0">
                <a:latin typeface="Verdana"/>
                <a:cs typeface="Verdana"/>
              </a:rPr>
              <a:t>self driven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learner</a:t>
            </a:r>
            <a:r>
              <a:rPr lang="en-IN" sz="1100" spc="15" dirty="0">
                <a:latin typeface="Verdana"/>
                <a:cs typeface="Verdana"/>
              </a:rPr>
              <a:t>. </a:t>
            </a:r>
          </a:p>
          <a:p>
            <a:pPr marL="184785" marR="276225" indent="-172720">
              <a:lnSpc>
                <a:spcPct val="114100"/>
              </a:lnSpc>
              <a:spcBef>
                <a:spcPts val="405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Ready</a:t>
            </a:r>
            <a:r>
              <a:rPr sz="1100" spc="-5" dirty="0">
                <a:latin typeface="Verdana"/>
                <a:cs typeface="Verdana"/>
              </a:rPr>
              <a:t> to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learn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technologies/Frameworks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implement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them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further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improve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my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 dirty="0">
              <a:latin typeface="Verdana"/>
              <a:cs typeface="Verdana"/>
            </a:endParaRPr>
          </a:p>
          <a:p>
            <a:pPr marL="184785" marR="118745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A team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player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good</a:t>
            </a:r>
            <a:r>
              <a:rPr sz="1100" spc="-5" dirty="0">
                <a:latin typeface="Verdana"/>
                <a:cs typeface="Verdana"/>
              </a:rPr>
              <a:t> communication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skill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always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ready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work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enrichment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 dirty="0">
              <a:latin typeface="Verdana"/>
              <a:cs typeface="Verdana"/>
            </a:endParaRPr>
          </a:p>
          <a:p>
            <a:pPr marL="184785" marR="5080" indent="-172720">
              <a:lnSpc>
                <a:spcPct val="114199"/>
              </a:lnSpc>
              <a:spcBef>
                <a:spcPts val="10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Has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working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</a:t>
            </a:r>
            <a:r>
              <a:rPr sz="1100" dirty="0">
                <a:latin typeface="Verdana"/>
                <a:cs typeface="Verdana"/>
              </a:rPr>
              <a:t> on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lang="en-IN" sz="1100" dirty="0">
                <a:latin typeface="Verdana"/>
                <a:cs typeface="Verdana"/>
              </a:rPr>
              <a:t>SQL and PL/SQL on the project CSL Behring where we were supposed to help business to solve their queries on the Model N application.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85806" y="351866"/>
            <a:ext cx="2729993" cy="6080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sz="1000" spc="-5" dirty="0">
                <a:latin typeface="Verdana"/>
                <a:cs typeface="Verdana"/>
              </a:rPr>
              <a:t>Bachelor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Engineering in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Computer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lang="en-IN" sz="1000" spc="25" dirty="0">
                <a:latin typeface="Verdana"/>
                <a:cs typeface="Verdana"/>
              </a:rPr>
              <a:t>And </a:t>
            </a:r>
            <a:r>
              <a:rPr sz="1000" spc="-5" dirty="0">
                <a:latin typeface="Verdana"/>
                <a:cs typeface="Verdana"/>
              </a:rPr>
              <a:t>Science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: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2017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- 2</a:t>
            </a:r>
            <a:r>
              <a:rPr lang="en-IN" sz="1000" spc="-5" dirty="0">
                <a:latin typeface="Verdana"/>
                <a:cs typeface="Verdana"/>
              </a:rPr>
              <a:t>021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85807" y="1179095"/>
            <a:ext cx="1900554" cy="96359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Skills 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endParaRPr lang="en-IN" sz="1200" b="1" dirty="0">
              <a:solidFill>
                <a:srgbClr val="006FAC"/>
              </a:solidFill>
              <a:latin typeface="Verdana"/>
              <a:cs typeface="Verdana"/>
            </a:endParaRP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spc="-5" dirty="0">
                <a:latin typeface="Verdana"/>
                <a:cs typeface="Verdana"/>
              </a:rPr>
              <a:t>Java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spc="-5" dirty="0">
                <a:latin typeface="Verdana"/>
                <a:cs typeface="Verdana"/>
              </a:rPr>
              <a:t>SQL,PL/SQL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spc="-5" dirty="0">
                <a:latin typeface="Verdana"/>
                <a:cs typeface="Verdana"/>
              </a:rPr>
              <a:t>HTML5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spc="-5" dirty="0">
                <a:latin typeface="Verdana"/>
                <a:cs typeface="Verdana"/>
              </a:rPr>
              <a:t>Python basics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9367413" y="2557728"/>
            <a:ext cx="1900555" cy="5467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Database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SQL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 MySQL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No SQL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MongoDB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67413" y="3468349"/>
            <a:ext cx="1396365" cy="52148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Web</a:t>
            </a:r>
            <a:r>
              <a:rPr sz="1000" b="1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Technologies</a:t>
            </a:r>
            <a:endParaRPr sz="1000" dirty="0">
              <a:latin typeface="Verdana"/>
              <a:cs typeface="Verdana"/>
            </a:endParaRPr>
          </a:p>
          <a:p>
            <a:pPr marL="12700" marR="946150">
              <a:lnSpc>
                <a:spcPct val="113999"/>
              </a:lnSpc>
            </a:pPr>
            <a:r>
              <a:rPr sz="1000" spc="-10" dirty="0">
                <a:latin typeface="Verdana"/>
                <a:cs typeface="Verdana"/>
              </a:rPr>
              <a:t>HTML</a:t>
            </a:r>
            <a:r>
              <a:rPr sz="1000" spc="-5" dirty="0">
                <a:latin typeface="Verdana"/>
                <a:cs typeface="Verdana"/>
              </a:rPr>
              <a:t>5  CSS3 </a:t>
            </a:r>
            <a:r>
              <a:rPr sz="1000" dirty="0">
                <a:latin typeface="Verdana"/>
                <a:cs typeface="Verdana"/>
              </a:rPr>
              <a:t> 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9377923" y="4265573"/>
            <a:ext cx="573405" cy="735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b="1" spc="-15" dirty="0" err="1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000" b="1" spc="-10" dirty="0" err="1">
                <a:solidFill>
                  <a:srgbClr val="006FAC"/>
                </a:solidFill>
                <a:latin typeface="Verdana"/>
                <a:cs typeface="Verdana"/>
              </a:rPr>
              <a:t>dd</a:t>
            </a:r>
            <a:r>
              <a:rPr sz="1000" b="1" spc="-5" dirty="0" err="1">
                <a:solidFill>
                  <a:srgbClr val="006FAC"/>
                </a:solidFill>
                <a:latin typeface="Verdana"/>
                <a:cs typeface="Verdana"/>
              </a:rPr>
              <a:t>O</a:t>
            </a:r>
            <a:r>
              <a:rPr sz="1000" b="1" spc="-10" dirty="0" err="1">
                <a:solidFill>
                  <a:srgbClr val="006FAC"/>
                </a:solidFill>
                <a:latin typeface="Verdana"/>
                <a:cs typeface="Verdana"/>
              </a:rPr>
              <a:t>ns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  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 </a:t>
            </a:r>
            <a:endParaRPr lang="en-IN" sz="1000" spc="-5" dirty="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lang="en-IN" sz="1000" spc="-5" dirty="0">
                <a:latin typeface="Verdana"/>
                <a:cs typeface="Verdana"/>
              </a:rPr>
              <a:t>Excel</a:t>
            </a:r>
          </a:p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lang="en-IN" sz="1000" spc="-5" dirty="0">
                <a:latin typeface="Verdana"/>
                <a:cs typeface="Verdana"/>
              </a:rPr>
              <a:t>Oracle</a:t>
            </a:r>
          </a:p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lang="en-IN" sz="1000" spc="-5" dirty="0">
                <a:latin typeface="Verdana"/>
                <a:cs typeface="Verdana"/>
              </a:rPr>
              <a:t>Eclipse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64280" y="5203698"/>
            <a:ext cx="2026285" cy="700833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Additional</a:t>
            </a: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Details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z="1000" spc="-5" dirty="0">
                <a:latin typeface="Verdana"/>
                <a:cs typeface="Verdana"/>
              </a:rPr>
              <a:t>Good Communication</a:t>
            </a:r>
            <a:r>
              <a:rPr lang="en-IN" sz="1000" spc="30" dirty="0">
                <a:latin typeface="Verdana"/>
                <a:cs typeface="Verdana"/>
              </a:rPr>
              <a:t> </a:t>
            </a:r>
            <a:r>
              <a:rPr lang="en-IN" sz="1000" dirty="0">
                <a:latin typeface="Verdana"/>
                <a:cs typeface="Verdana"/>
              </a:rPr>
              <a:t>Skills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IN" sz="1000" spc="-10" dirty="0">
                <a:latin typeface="Verdana"/>
                <a:cs typeface="Verdana"/>
              </a:rPr>
              <a:t>Team</a:t>
            </a:r>
            <a:r>
              <a:rPr lang="en-IN" sz="1000" spc="-2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Player, Leadership quality, Quick learner.</a:t>
            </a:r>
            <a:endParaRPr lang="en-IN" sz="1000" dirty="0">
              <a:latin typeface="Verdana"/>
              <a:cs typeface="Verdan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456178" y="243916"/>
            <a:ext cx="2932811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</a:t>
            </a:r>
            <a:r>
              <a:rPr lang="en-IN" spc="-5" dirty="0"/>
              <a:t>ISHWARYA KORI</a:t>
            </a:r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3154172" y="6434734"/>
            <a:ext cx="321056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Check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out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my work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GitHub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&amp;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Video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Profile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62732" y="2046554"/>
            <a:ext cx="2108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233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Verdana</vt:lpstr>
      <vt:lpstr>Office Theme</vt:lpstr>
      <vt:lpstr>AISHWARYA KORI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., Aishwarya</cp:lastModifiedBy>
  <cp:revision>2</cp:revision>
  <dcterms:created xsi:type="dcterms:W3CDTF">2023-01-04T07:27:45Z</dcterms:created>
  <dcterms:modified xsi:type="dcterms:W3CDTF">2023-01-05T11:31:57Z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2023-01-04T00:00:00Z</vt:filetime>
  </property>
</Properties>
</file>