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5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70" r:id="rId14"/>
    <p:sldId id="263" r:id="rId15"/>
    <p:sldId id="26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B69FB2-F68B-4B1E-B310-1B1E927B1FCF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217875-DBF8-418D-ABD0-3335CBE385D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71384F86-516B-4B3E-9EFF-6BE00862CDA3}" type="slidenum">
              <a:rPr lang="en-US" smtClean="0"/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806F5-127C-44AE-B8EB-9260966085F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FC885-7ABF-4FFD-8E08-120E29C66AC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C0E49-1880-45F3-8EDF-B1FA2C8CE1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0EE0E-8F94-41D4-A406-D4EDBA39E07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67C4-4561-45E8-B629-E33B1B7F32C7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32D5-7527-423A-9F07-0AB3B1691AD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858D6-4F08-4436-84FC-DBE9DCEEF9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15AA8-9D6C-461F-8CDB-041260AB33D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BCE6-9F63-44F3-9437-B31590CAFE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B1DC7-C40C-424F-9CFC-D53CEE47F54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07841-E0D7-45AC-ADF8-99B74A4F8E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45C4588-0B4E-4A04-936B-EE5A0179F17B}" type="slidenum">
              <a:rPr lang="en-US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9pPr>
    </p:titleStyle>
    <p:bodyStyle>
      <a:lvl1pPr marL="548005" indent="-411480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955" indent="-1828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tudymafia.org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hyperlink" Target="http://www.goog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603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strip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93725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sz="6000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533400" y="4876800"/>
            <a:ext cx="861060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           </a:t>
            </a:r>
            <a:endParaRPr lang="en-US" sz="1600" b="1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127760" y="1717040"/>
            <a:ext cx="7115175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IN" altLang="en-US" sz="3200" b="1"/>
              <a:t>Name:Aishwarya Madhav Bahirmal.</a:t>
            </a:r>
            <a:endParaRPr lang="en-IN" altLang="en-US" sz="3200" b="1"/>
          </a:p>
          <a:p>
            <a:pPr algn="ctr"/>
            <a:r>
              <a:rPr lang="en-IN" altLang="en-US" sz="3200" b="1"/>
              <a:t> </a:t>
            </a:r>
            <a:endParaRPr lang="en-IN" altLang="en-US" sz="3200" b="1"/>
          </a:p>
          <a:p>
            <a:pPr algn="ctr"/>
            <a:r>
              <a:rPr lang="en-IN" altLang="en-US" sz="3200" b="1"/>
              <a:t> Class:Mcs-I.</a:t>
            </a:r>
            <a:endParaRPr lang="en-IN" altLang="en-US" sz="3200" b="1"/>
          </a:p>
          <a:p>
            <a:pPr algn="ctr"/>
            <a:endParaRPr lang="en-IN" altLang="en-US" sz="3200" b="1"/>
          </a:p>
          <a:p>
            <a:pPr algn="ctr"/>
            <a:r>
              <a:rPr lang="en-IN" altLang="en-US" sz="3200" b="1"/>
              <a:t>Roll-No:01.</a:t>
            </a:r>
            <a:endParaRPr lang="en-IN" altLang="en-US" sz="3200" b="1"/>
          </a:p>
          <a:p>
            <a:pPr algn="ctr"/>
            <a:endParaRPr lang="en-IN" altLang="en-US" sz="3200" b="1"/>
          </a:p>
          <a:p>
            <a:pPr algn="ctr"/>
            <a:r>
              <a:rPr lang="en-IN" altLang="en-US" sz="3200" b="1"/>
              <a:t>Seminar Topic:CORBA.</a:t>
            </a:r>
            <a:endParaRPr lang="en-I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smtClean="0"/>
              <a:t>   CORBA Application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Design and write the object interfaces. 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Generate stubs and skeletons, and other required support classes. 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Write the server object implementations. 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Use the client-side Java compiler to compile both the Java code that you have written, and the Java classes that were generated by the IDL compiler. </a:t>
            </a:r>
            <a:endParaRPr lang="en-US" smtClean="0"/>
          </a:p>
          <a:p>
            <a:pPr marL="609600" indent="-609600" eaLnBrk="1" hangingPunct="1"/>
            <a:r>
              <a:rPr lang="en-US" smtClean="0"/>
              <a:t>Generate a JAR file to contain the classes and any other resource files that are needed. </a:t>
            </a:r>
            <a:endParaRPr lang="en-US" smtClean="0"/>
          </a:p>
          <a:p>
            <a:pPr marL="609600" indent="-609600"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 smtClean="0"/>
            </a:br>
            <a:r>
              <a:rPr lang="en-US" dirty="0" smtClean="0"/>
              <a:t>Some major projects using CORBA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Object Management Integration System(DOMIS) </a:t>
            </a:r>
            <a:endParaRPr lang="en-US" smtClean="0"/>
          </a:p>
          <a:p>
            <a:pPr eaLnBrk="1" hangingPunct="1"/>
            <a:r>
              <a:rPr lang="en-US" smtClean="0"/>
              <a:t>Dialogos' ORB based applications using ICL's DAIS ORB. </a:t>
            </a:r>
            <a:endParaRPr lang="en-US" smtClean="0"/>
          </a:p>
          <a:p>
            <a:pPr eaLnBrk="1" hangingPunct="1"/>
            <a:r>
              <a:rPr lang="en-US" smtClean="0"/>
              <a:t>University of Minnesota's DAMSEL Project ( Dynamic Mul- timedia specification Language ) uses CORBA and Java </a:t>
            </a:r>
            <a:endParaRPr lang="en-US" smtClean="0"/>
          </a:p>
          <a:p>
            <a:pPr eaLnBrk="1" hangingPunct="1"/>
            <a:r>
              <a:rPr lang="en-US" smtClean="0"/>
              <a:t>The Sunrise project and the TeleMed subproject 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Advantages 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 smtClean="0"/>
              <a:t>CORBA supports many existing languages (alone/mixed). </a:t>
            </a: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 smtClean="0"/>
              <a:t>CORBA supports distribution and Object Orientation. </a:t>
            </a: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 smtClean="0"/>
              <a:t>CORBA is an industry standard ; it creates competition among vendors and ensures quality implementations. </a:t>
            </a: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 smtClean="0"/>
              <a:t>CORBA provides out-of-the-box multi-vendor inter- operability and portability. </a:t>
            </a:r>
            <a:endParaRPr lang="en-US" dirty="0" smtClean="0"/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anose="05020102010507070707"/>
              <a:buChar char=""/>
              <a:defRPr/>
            </a:pPr>
            <a:r>
              <a:rPr lang="en-US" dirty="0" smtClean="0"/>
              <a:t>CORBA offers many services called CORBA Services. 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72200" y="228600"/>
            <a:ext cx="13223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mtClean="0"/>
              <a:t>Disadvantages 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smtClean="0"/>
              <a:t> CORBA is still growing, and not fully mature. </a:t>
            </a:r>
            <a:endParaRPr lang="en-US" smtClean="0"/>
          </a:p>
          <a:p>
            <a:pPr eaLnBrk="1" hangingPunct="1"/>
            <a:r>
              <a:rPr lang="en-US" smtClean="0"/>
              <a:t>The standard lacks many features required for putting large scale applications.</a:t>
            </a:r>
            <a:endParaRPr lang="en-US" smtClean="0"/>
          </a:p>
          <a:p>
            <a:pPr eaLnBrk="1" hangingPunct="1"/>
            <a:r>
              <a:rPr lang="en-US" smtClean="0"/>
              <a:t> Though specific vendor implemen- tations provide some of these features, they are not part of the standard today. </a:t>
            </a:r>
            <a:endParaRPr lang="en-US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3600" y="304800"/>
            <a:ext cx="16764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Conclusion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main conclusion is that CORBA can be used to implement group communication services and thereby achieve interoperability in a heterogeneous computing environment.</a:t>
            </a:r>
            <a:endParaRPr lang="en-US" smtClean="0"/>
          </a:p>
          <a:p>
            <a:pPr eaLnBrk="1" hangingPunct="1"/>
            <a:r>
              <a:rPr lang="en-US" smtClean="0"/>
              <a:t>However, there is a substantial performance cost. 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Reference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1"/>
              </a:rPr>
              <a:t>www.google.com</a:t>
            </a:r>
            <a:endParaRPr lang="en-US" smtClean="0"/>
          </a:p>
          <a:p>
            <a:pPr eaLnBrk="1" hangingPunct="1"/>
            <a:r>
              <a:rPr lang="en-US" smtClean="0">
                <a:hlinkClick r:id="rId2"/>
              </a:rPr>
              <a:t>www.wikipedia.com</a:t>
            </a:r>
            <a:endParaRPr lang="en-US" smtClean="0"/>
          </a:p>
          <a:p>
            <a:pPr eaLnBrk="1" hangingPunct="1"/>
            <a:r>
              <a:rPr lang="en-US" smtClean="0">
                <a:hlinkClick r:id="rId3"/>
              </a:rPr>
              <a:t>www.studymafia.org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           </a:t>
            </a:r>
            <a:r>
              <a:rPr lang="en-US" sz="9600" smtClean="0"/>
              <a:t>Thanks</a:t>
            </a:r>
            <a:endParaRPr lang="en-US" sz="9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320" y="2698115"/>
            <a:ext cx="6134735" cy="3357245"/>
          </a:xfrm>
        </p:spPr>
        <p:txBody>
          <a:bodyPr/>
          <a:p>
            <a:pPr marL="136525" indent="0" algn="ctr">
              <a:buNone/>
            </a:pPr>
            <a:r>
              <a:rPr lang="en-US" b="1">
                <a:sym typeface="+mn-ea"/>
              </a:rPr>
              <a:t>Seminar</a:t>
            </a:r>
            <a:endParaRPr lang="en-US" b="1"/>
          </a:p>
          <a:p>
            <a:pPr marL="136525" indent="0" algn="ctr">
              <a:buNone/>
            </a:pPr>
            <a:r>
              <a:rPr lang="en-US" b="1">
                <a:sym typeface="+mn-ea"/>
              </a:rPr>
              <a:t> On</a:t>
            </a:r>
            <a:endParaRPr lang="en-US" b="1"/>
          </a:p>
          <a:p>
            <a:pPr marL="136525" indent="0" algn="ctr">
              <a:buNone/>
            </a:pPr>
            <a:r>
              <a:rPr lang="en-US" b="1">
                <a:sym typeface="+mn-ea"/>
              </a:rPr>
              <a:t>CORBA</a:t>
            </a:r>
            <a:endParaRPr lang="en-US" b="1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CORBA?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/>
              <a:t>The Object Management Group (OMG)</a:t>
            </a:r>
            <a:endParaRPr lang="en-US" dirty="0" smtClean="0"/>
          </a:p>
          <a:p>
            <a:pPr eaLnBrk="1" hangingPunct="1"/>
            <a:r>
              <a:rPr lang="en-US" dirty="0" smtClean="0"/>
              <a:t>CORBA History</a:t>
            </a:r>
            <a:endParaRPr lang="en-US" dirty="0" smtClean="0"/>
          </a:p>
          <a:p>
            <a:pPr eaLnBrk="1" hangingPunct="1"/>
            <a:r>
              <a:rPr lang="en-US" dirty="0" smtClean="0"/>
              <a:t>CORBA Architecture </a:t>
            </a:r>
            <a:endParaRPr lang="en-US" dirty="0" smtClean="0"/>
          </a:p>
          <a:p>
            <a:pPr eaLnBrk="1" hangingPunct="1"/>
            <a:r>
              <a:rPr lang="en-US" dirty="0" smtClean="0"/>
              <a:t>Applications</a:t>
            </a:r>
            <a:endParaRPr lang="en-US" dirty="0" smtClean="0"/>
          </a:p>
          <a:p>
            <a:pPr eaLnBrk="1" hangingPunct="1"/>
            <a:r>
              <a:rPr lang="en-US" dirty="0" smtClean="0"/>
              <a:t>Some major projects using CORBA</a:t>
            </a:r>
            <a:endParaRPr lang="en-US" dirty="0" smtClean="0"/>
          </a:p>
          <a:p>
            <a:pPr eaLnBrk="1" hangingPunct="1"/>
            <a:r>
              <a:rPr lang="en-US" dirty="0" smtClean="0"/>
              <a:t>Advantages </a:t>
            </a:r>
            <a:endParaRPr lang="en-US" dirty="0" smtClean="0"/>
          </a:p>
          <a:p>
            <a:pPr eaLnBrk="1" hangingPunct="1"/>
            <a:r>
              <a:rPr lang="en-US" dirty="0" smtClean="0"/>
              <a:t>Disadvantages</a:t>
            </a:r>
            <a:endParaRPr lang="en-US" dirty="0" smtClean="0"/>
          </a:p>
          <a:p>
            <a:pPr eaLnBrk="1" hangingPunct="1"/>
            <a:r>
              <a:rPr lang="en-US" dirty="0" smtClean="0"/>
              <a:t>Conclusion </a:t>
            </a: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CORBA?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CORBA (Common Object Request Broker Architecture) is a distributed Object-oriented client/server platform.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It includes: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object-oriented Remote Procedure Call (RPC) mechanism.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Object services (such as the Naming or Trading Service).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Language mappings for different programming languages.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Interoperability protocols.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Programming guidelines and patterns.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</a:t>
            </a:r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The Object Management Group (OMG)</a:t>
            </a:r>
            <a:endParaRPr lang="en-US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The OMG was formed in 1989 to create specifications for open Distributed computing.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Its mission is to "... Establish industry guidelines and object management Specifications to provide a common framework for distributed Application development.“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The OMG is the world’s largest software consortium with more than 800 member organizations.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Specifications published by the OMG are free of charge. Vendors of CORBA technologies do not pay a royalty to the OMG. 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Specifications are developed by consensus of interested submitters.</a:t>
            </a:r>
            <a:endParaRPr lang="en-US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CORBA History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OMG (Object Management Group)</a:t>
            </a:r>
            <a:endParaRPr lang="en-US" smtClean="0"/>
          </a:p>
          <a:p>
            <a:pPr eaLnBrk="1" hangingPunct="1"/>
            <a:r>
              <a:rPr lang="en-US" smtClean="0"/>
              <a:t>Established in 1989 with 8 members</a:t>
            </a:r>
            <a:endParaRPr lang="en-US" smtClean="0"/>
          </a:p>
          <a:p>
            <a:pPr eaLnBrk="1" hangingPunct="1"/>
            <a:r>
              <a:rPr lang="en-US" smtClean="0"/>
              <a:t>Object Management Architecture is a set of standards deliver the common architectural framework on which applications are built.</a:t>
            </a:r>
            <a:endParaRPr lang="en-US" smtClean="0"/>
          </a:p>
          <a:p>
            <a:pPr eaLnBrk="1" hangingPunct="1"/>
            <a:r>
              <a:rPr lang="en-US" smtClean="0"/>
              <a:t>CORBA’s role in OMA is to implement the ORB functions.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smtClean="0"/>
              <a:t>CORBA History…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CORBA 1.0</a:t>
            </a:r>
            <a:endParaRPr lang="en-US" smtClean="0"/>
          </a:p>
          <a:p>
            <a:pPr eaLnBrk="1" hangingPunct="1"/>
            <a:r>
              <a:rPr lang="en-US" smtClean="0"/>
              <a:t>Was introduced and adopted in December 1990.</a:t>
            </a:r>
            <a:endParaRPr lang="en-US" smtClean="0"/>
          </a:p>
          <a:p>
            <a:pPr eaLnBrk="1" hangingPunct="1"/>
            <a:r>
              <a:rPr lang="en-US" smtClean="0"/>
              <a:t>It was followed in early 1991 by CORBA 1.1, which defined the Interface Definition Language (IDL) as well as API for applications to communicate with an ORB.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smtClean="0"/>
              <a:t>CORBA History…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CORBA 1.x was an important first step is providing distributed object interoperability, but wasn’t a complete specification.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 a result, a CORBA ORB from one vendor could not communicate with an ORB from another vendor, a restriction that severely limited interoperability among distributed objects.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CORBA 2.0 is adopted in December 1994.</a:t>
            </a:r>
            <a:endParaRPr 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CORBA Architecture   </a:t>
            </a:r>
            <a:endParaRPr lang="en-US" dirty="0" smtClean="0"/>
          </a:p>
        </p:txBody>
      </p:sp>
      <p:pic>
        <p:nvPicPr>
          <p:cNvPr id="1024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81000" y="1524000"/>
            <a:ext cx="8382000" cy="5334000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3694</Words>
  <Application>WPS Presentation</Application>
  <PresentationFormat>On-screen Show (4:3)</PresentationFormat>
  <Paragraphs>114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Lucida Sans</vt:lpstr>
      <vt:lpstr>Wingdings 2</vt:lpstr>
      <vt:lpstr>Wingdings 3</vt:lpstr>
      <vt:lpstr>Wingdings 3</vt:lpstr>
      <vt:lpstr>Wingdings 2</vt:lpstr>
      <vt:lpstr>Verdana</vt:lpstr>
      <vt:lpstr>Times New Roman</vt:lpstr>
      <vt:lpstr>Microsoft YaHei</vt:lpstr>
      <vt:lpstr>Arial Unicode MS</vt:lpstr>
      <vt:lpstr>Book Antiqua</vt:lpstr>
      <vt:lpstr>Calibri</vt:lpstr>
      <vt:lpstr>Apex</vt:lpstr>
      <vt:lpstr>PowerPoint 演示文稿</vt:lpstr>
      <vt:lpstr>PowerPoint 演示文稿</vt:lpstr>
      <vt:lpstr>Content</vt:lpstr>
      <vt:lpstr>What is CORBA?</vt:lpstr>
      <vt:lpstr>The Object Management Group (OMG)</vt:lpstr>
      <vt:lpstr>CORBA History </vt:lpstr>
      <vt:lpstr>CORBA History… </vt:lpstr>
      <vt:lpstr>CORBA History… </vt:lpstr>
      <vt:lpstr>CORBA Architecture   </vt:lpstr>
      <vt:lpstr>   CORBA Application </vt:lpstr>
      <vt:lpstr> Some major projects using CORBA </vt:lpstr>
      <vt:lpstr>Advantages </vt:lpstr>
      <vt:lpstr>Disadvantages </vt:lpstr>
      <vt:lpstr>Conclusion</vt:lpstr>
      <vt:lpstr>Reference</vt:lpstr>
      <vt:lpstr>PowerPoint 演示文稿</vt:lpstr>
    </vt:vector>
  </TitlesOfParts>
  <Company>&lt;arabianhorse&gt;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CORBA?</dc:title>
  <dc:creator>Sumit</dc:creator>
  <cp:lastModifiedBy>LENOVO</cp:lastModifiedBy>
  <cp:revision>17</cp:revision>
  <dcterms:created xsi:type="dcterms:W3CDTF">2013-12-06T04:25:00Z</dcterms:created>
  <dcterms:modified xsi:type="dcterms:W3CDTF">2023-01-17T16:29:24Z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CF69A859A76D4BC2945B7672ADA9AFF3</vt:lpwstr>
  </property>
  <property fmtid="{D5CDD505-2E9C-101B-9397-08002B2CF9AE}" pid="3" name="KSOProductBuildVer">
    <vt:lpwstr>1033-11.2.0.11440</vt:lpwstr>
  </property>
</Properties>
</file>