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231"/>
  </p:normalViewPr>
  <p:slideViewPr>
    <p:cSldViewPr snapToGrid="0" snapToObjects="1">
      <p:cViewPr>
        <p:scale>
          <a:sx n="95" d="100"/>
          <a:sy n="95" d="100"/>
        </p:scale>
        <p:origin x="-64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7EE9-FFBE-AE48-9E8D-57720D3B5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D62C1-3406-8148-AB8F-DEFAD0107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D37C0-33F1-E54D-B136-669BBE4C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BDA0D-EEC2-994A-BE89-CAF5DE49D7B1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3BB5B-0D19-1643-9922-784913FB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86131-3FE8-A74F-8F64-88C0B54A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58CF-235A-C44E-B27B-CA6CD5230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6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07D3-3FCC-224C-9667-E7CF5F44A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FB29F-57E1-D942-A451-8E7D3B60C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BA7CD-D80F-024F-AED2-BF781259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BDA0D-EEC2-994A-BE89-CAF5DE49D7B1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88F15-6587-F44A-A5EE-4978C4CFF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FD938-332A-D343-BD5F-C9BDE994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58CF-235A-C44E-B27B-CA6CD5230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3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3873A-AFE6-F043-ABC4-CF07807F3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1E680-F300-F34F-BF00-39319983B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2CEC0-4F3D-5748-ADD9-DC0C4706F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BDA0D-EEC2-994A-BE89-CAF5DE49D7B1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35DD0-BFA7-4041-AB6B-3E61B9F8A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DF5FE-FDD5-3343-B9C9-8EDF941C5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58CF-235A-C44E-B27B-CA6CD5230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6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587B-C804-8043-8150-E23E86768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3ABD2-B01D-284B-AEA1-AE35930EA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92778-EEAE-5440-9AF2-76F56E44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BDA0D-EEC2-994A-BE89-CAF5DE49D7B1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CDCF9-30F2-8749-B9E7-ED36B6FB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5A6FF-8233-A247-B805-43C2D3029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58CF-235A-C44E-B27B-CA6CD5230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1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E72EB-BF45-744E-BD5A-1FC2AA514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6ED93-753D-4F42-8342-A12906076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7363A-AF11-9049-8E72-EB71AE71F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BDA0D-EEC2-994A-BE89-CAF5DE49D7B1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D60F3-8527-8F46-8F04-638F4812D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CB304-AE07-474F-ABEE-36F3D7B8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58CF-235A-C44E-B27B-CA6CD5230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4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5B81B-53B9-5949-B297-E8DBE076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F6A09-B829-B245-9C19-46EB3427D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34B60-C34B-8544-AAB7-568016F61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3F5A3-AC7B-A249-81B2-027ECC5D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BDA0D-EEC2-994A-BE89-CAF5DE49D7B1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289E3-4FC7-8344-9379-16537313C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1FC12-04CF-714B-9700-817F748D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58CF-235A-C44E-B27B-CA6CD5230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04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06C31-7273-0C4A-A30E-13190E8C0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E95E6-3C3C-0C47-8DFB-88FC46F09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5DF0B-8127-2C43-AA82-A68C4A24D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54459-9202-8143-ABF1-2FAE9FC33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643A8-389E-864C-9752-4DD93C572B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AAB6AC-B7C4-5445-9A33-10DC4C69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BDA0D-EEC2-994A-BE89-CAF5DE49D7B1}" type="datetimeFigureOut">
              <a:rPr lang="en-US" smtClean="0"/>
              <a:t>4/17/19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62FE1F-9B93-9749-9BC7-8E96C411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7C4466-4A33-5742-987B-1041C9F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58CF-235A-C44E-B27B-CA6CD5230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3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E67E8-86B1-C44A-926C-C4E40B6E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BB11AC-B180-6D4A-80BF-7E8B4EB72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BDA0D-EEC2-994A-BE89-CAF5DE49D7B1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0AA3B-BB42-7443-807E-312D1570A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29ACF-1149-5540-8707-69EFD8BA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58CF-235A-C44E-B27B-CA6CD5230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82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151F65-BF69-6447-B1DF-80F38754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BDA0D-EEC2-994A-BE89-CAF5DE49D7B1}" type="datetimeFigureOut">
              <a:rPr lang="en-US" smtClean="0"/>
              <a:t>4/17/19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61B1A-BBF1-8247-9424-4695554F4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E3F6F-E657-6E46-AF6B-F4A08EC7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58CF-235A-C44E-B27B-CA6CD5230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2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54D9-F70F-9B4D-9FB5-628507C3B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9E97A-8F5F-9547-A7BD-E59B3A68B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5AB2D-548D-AB48-BE88-28F361E4D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F67AB-EC58-A844-823E-303EE8059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BDA0D-EEC2-994A-BE89-CAF5DE49D7B1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A9100-906A-874E-B4FD-22F08026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9DE87-CC2B-C347-A483-06F71B7E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58CF-235A-C44E-B27B-CA6CD5230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8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AE2CA-5277-034A-B185-F828668C7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E37B9B-FABB-A947-8F2A-F43D21B83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A3C8A-5878-0F43-8937-DC216483F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C8AF0-E241-5841-977F-5E8894AA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BDA0D-EEC2-994A-BE89-CAF5DE49D7B1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6BE53-97CD-284D-855F-791E0AA6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6B3C2-875E-7248-BA94-92A52F95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A58CF-235A-C44E-B27B-CA6CD5230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5FF399-A395-E34A-A08E-826A37BDA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8805D-79EC-8B47-A02D-80F82E53F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65AB-453A-D447-BEE8-E05F2FD4B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BDA0D-EEC2-994A-BE89-CAF5DE49D7B1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C458A-02C6-114D-AB17-20638B6D3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C7B1C-9659-0945-9C71-1718D510E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A58CF-235A-C44E-B27B-CA6CD5230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3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35A1AEF-F895-CC46-B62A-4BB943394F6E}"/>
              </a:ext>
            </a:extLst>
          </p:cNvPr>
          <p:cNvSpPr txBox="1"/>
          <p:nvPr/>
        </p:nvSpPr>
        <p:spPr>
          <a:xfrm>
            <a:off x="4670471" y="6123747"/>
            <a:ext cx="1148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API </a:t>
            </a:r>
          </a:p>
          <a:p>
            <a:pPr algn="ctr"/>
            <a:r>
              <a:rPr lang="en-US" sz="1400" dirty="0"/>
              <a:t>Gateway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DAB2803-09B9-A944-812F-A92884B7D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0164" y="5446346"/>
            <a:ext cx="711200" cy="711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A04B48-3853-C143-91A4-9DA12100092D}"/>
              </a:ext>
            </a:extLst>
          </p:cNvPr>
          <p:cNvSpPr txBox="1"/>
          <p:nvPr/>
        </p:nvSpPr>
        <p:spPr>
          <a:xfrm>
            <a:off x="4595856" y="2939042"/>
            <a:ext cx="12998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</a:t>
            </a:r>
          </a:p>
          <a:p>
            <a:pPr algn="ctr"/>
            <a:r>
              <a:rPr lang="en-US" sz="1400" dirty="0"/>
              <a:t>Elastic</a:t>
            </a:r>
          </a:p>
          <a:p>
            <a:pPr algn="ctr"/>
            <a:r>
              <a:rPr lang="en-US" sz="1400" dirty="0"/>
              <a:t>Transcoder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67CACE1-7BED-2B48-AD59-B5A2725EEC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0164" y="2228854"/>
            <a:ext cx="711200" cy="711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B97F5E-1B95-6844-BAE6-5952739D1F35}"/>
              </a:ext>
            </a:extLst>
          </p:cNvPr>
          <p:cNvSpPr txBox="1"/>
          <p:nvPr/>
        </p:nvSpPr>
        <p:spPr>
          <a:xfrm>
            <a:off x="7200028" y="4315766"/>
            <a:ext cx="1130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</a:t>
            </a:r>
          </a:p>
          <a:p>
            <a:pPr algn="ctr"/>
            <a:r>
              <a:rPr lang="en-US" sz="1400" dirty="0"/>
              <a:t>DynamoDB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99981EF-0995-C84A-849D-FF10BED6F1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66930" y="3837600"/>
            <a:ext cx="711200" cy="711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83022AD-3F4F-8A4E-B0D3-90D5517BBFE6}"/>
              </a:ext>
            </a:extLst>
          </p:cNvPr>
          <p:cNvSpPr txBox="1"/>
          <p:nvPr/>
        </p:nvSpPr>
        <p:spPr>
          <a:xfrm>
            <a:off x="8243769" y="2973979"/>
            <a:ext cx="1111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</a:t>
            </a:r>
          </a:p>
          <a:p>
            <a:pPr algn="ctr"/>
            <a:r>
              <a:rPr lang="en-US" sz="1400" dirty="0"/>
              <a:t>Transcribe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0F1FD3D7-8475-0249-AAA8-5D128E56CA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43696" y="2228854"/>
            <a:ext cx="711200" cy="7112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77E8F1D8-A652-E546-9FE8-8D6F85DDDE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13398" y="620108"/>
            <a:ext cx="711200" cy="7112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B028E42D-D7B5-4145-81EB-83418C13B7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66930" y="620108"/>
            <a:ext cx="711200" cy="7112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829AC738-6D29-3848-B31F-8DF48B1150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07875" y="5446346"/>
            <a:ext cx="711200" cy="7112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D8314402-C6D0-324A-92CD-CEEA18A469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220463" y="2228854"/>
            <a:ext cx="711200" cy="7112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33E5B679-CFAE-1043-BECF-B817B52469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13398" y="2228854"/>
            <a:ext cx="711200" cy="7112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2A8C80BE-F99B-214A-A580-1B166B6C8FE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72453" y="5446346"/>
            <a:ext cx="711200" cy="7112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968F1C9D-5033-9E43-BB14-031B76FB0A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1184437" y="647909"/>
            <a:ext cx="674691" cy="655597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A0660222-4636-BE48-ACA6-DF883CA9FA8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1184437" y="5477919"/>
            <a:ext cx="674691" cy="655597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6A0AC099-3597-7840-959A-185E4DB10CE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66930" y="2228854"/>
            <a:ext cx="711200" cy="7112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C4F8CDB0-8710-7E44-A246-1C4DA81701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20462" y="620108"/>
            <a:ext cx="711200" cy="711200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FA6EE56-DE56-1F4B-9977-FF9AA01CD3CD}"/>
              </a:ext>
            </a:extLst>
          </p:cNvPr>
          <p:cNvCxnSpPr>
            <a:stCxn id="39" idx="1"/>
            <a:endCxn id="31" idx="1"/>
          </p:cNvCxnSpPr>
          <p:nvPr/>
        </p:nvCxnSpPr>
        <p:spPr>
          <a:xfrm>
            <a:off x="1859128" y="975708"/>
            <a:ext cx="1254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CE8E850-3CA0-A443-A48B-22B6C111BE45}"/>
              </a:ext>
            </a:extLst>
          </p:cNvPr>
          <p:cNvCxnSpPr>
            <a:stCxn id="31" idx="2"/>
            <a:endCxn id="37" idx="0"/>
          </p:cNvCxnSpPr>
          <p:nvPr/>
        </p:nvCxnSpPr>
        <p:spPr>
          <a:xfrm>
            <a:off x="3468998" y="1331308"/>
            <a:ext cx="0" cy="89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A336EE61-3F63-884A-9D28-779663DCE77D}"/>
              </a:ext>
            </a:extLst>
          </p:cNvPr>
          <p:cNvCxnSpPr>
            <a:stCxn id="37" idx="2"/>
            <a:endCxn id="15" idx="1"/>
          </p:cNvCxnSpPr>
          <p:nvPr/>
        </p:nvCxnSpPr>
        <p:spPr>
          <a:xfrm rot="16200000" flipH="1">
            <a:off x="4441391" y="1967661"/>
            <a:ext cx="1253146" cy="3197932"/>
          </a:xfrm>
          <a:prstGeom prst="bentConnector2">
            <a:avLst/>
          </a:prstGeom>
          <a:ln cap="flat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C893674F-266E-504B-9B8F-CB4EF9EAC2DF}"/>
              </a:ext>
            </a:extLst>
          </p:cNvPr>
          <p:cNvCxnSpPr>
            <a:stCxn id="36" idx="2"/>
            <a:endCxn id="15" idx="3"/>
          </p:cNvCxnSpPr>
          <p:nvPr/>
        </p:nvCxnSpPr>
        <p:spPr>
          <a:xfrm rot="5400000">
            <a:off x="8350524" y="1967661"/>
            <a:ext cx="1253146" cy="3197933"/>
          </a:xfrm>
          <a:prstGeom prst="bentConnector2">
            <a:avLst/>
          </a:prstGeom>
          <a:ln cap="rnd"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EDB71B0D-AF4E-C747-ADD3-3380CB746BA3}"/>
              </a:ext>
            </a:extLst>
          </p:cNvPr>
          <p:cNvCxnSpPr>
            <a:stCxn id="17" idx="0"/>
            <a:endCxn id="42" idx="1"/>
          </p:cNvCxnSpPr>
          <p:nvPr/>
        </p:nvCxnSpPr>
        <p:spPr>
          <a:xfrm rot="5400000" flipH="1" flipV="1">
            <a:off x="8883306" y="891698"/>
            <a:ext cx="1253146" cy="14211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E2BAC9EC-3941-E44B-91F0-0171384CE09D}"/>
              </a:ext>
            </a:extLst>
          </p:cNvPr>
          <p:cNvCxnSpPr>
            <a:stCxn id="13" idx="0"/>
            <a:endCxn id="32" idx="1"/>
          </p:cNvCxnSpPr>
          <p:nvPr/>
        </p:nvCxnSpPr>
        <p:spPr>
          <a:xfrm rot="5400000" flipH="1" flipV="1">
            <a:off x="5329774" y="891698"/>
            <a:ext cx="1253146" cy="14211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E92E507-3FD7-8240-802B-6251253CAB9E}"/>
              </a:ext>
            </a:extLst>
          </p:cNvPr>
          <p:cNvCxnSpPr>
            <a:stCxn id="37" idx="3"/>
            <a:endCxn id="13" idx="1"/>
          </p:cNvCxnSpPr>
          <p:nvPr/>
        </p:nvCxnSpPr>
        <p:spPr>
          <a:xfrm>
            <a:off x="3824598" y="2584454"/>
            <a:ext cx="1065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E7F6DC9-35D6-8A4E-9DD8-028C35D69C9C}"/>
              </a:ext>
            </a:extLst>
          </p:cNvPr>
          <p:cNvCxnSpPr>
            <a:stCxn id="32" idx="2"/>
            <a:endCxn id="41" idx="0"/>
          </p:cNvCxnSpPr>
          <p:nvPr/>
        </p:nvCxnSpPr>
        <p:spPr>
          <a:xfrm>
            <a:off x="7022530" y="1331308"/>
            <a:ext cx="0" cy="89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1779950-7510-6A48-8ABF-0BBB2C226E99}"/>
              </a:ext>
            </a:extLst>
          </p:cNvPr>
          <p:cNvCxnSpPr>
            <a:stCxn id="41" idx="3"/>
            <a:endCxn id="17" idx="1"/>
          </p:cNvCxnSpPr>
          <p:nvPr/>
        </p:nvCxnSpPr>
        <p:spPr>
          <a:xfrm>
            <a:off x="7378130" y="2584454"/>
            <a:ext cx="1065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60B0A68-2D81-4043-B35E-7D09FAB5F1A4}"/>
              </a:ext>
            </a:extLst>
          </p:cNvPr>
          <p:cNvCxnSpPr>
            <a:endCxn id="36" idx="0"/>
          </p:cNvCxnSpPr>
          <p:nvPr/>
        </p:nvCxnSpPr>
        <p:spPr>
          <a:xfrm>
            <a:off x="10576062" y="1331308"/>
            <a:ext cx="1" cy="89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047CB90-67DD-764F-869E-41F25A2CA9C6}"/>
              </a:ext>
            </a:extLst>
          </p:cNvPr>
          <p:cNvCxnSpPr>
            <a:stCxn id="41" idx="2"/>
            <a:endCxn id="15" idx="0"/>
          </p:cNvCxnSpPr>
          <p:nvPr/>
        </p:nvCxnSpPr>
        <p:spPr>
          <a:xfrm>
            <a:off x="7022530" y="2940054"/>
            <a:ext cx="0" cy="89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0BE6021-C791-5544-AA4E-D46E3096454B}"/>
              </a:ext>
            </a:extLst>
          </p:cNvPr>
          <p:cNvCxnSpPr>
            <a:endCxn id="15" idx="2"/>
          </p:cNvCxnSpPr>
          <p:nvPr/>
        </p:nvCxnSpPr>
        <p:spPr>
          <a:xfrm flipV="1">
            <a:off x="7022530" y="4548800"/>
            <a:ext cx="0" cy="89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EB406A2-8AB5-E445-9C31-42C1910659BF}"/>
              </a:ext>
            </a:extLst>
          </p:cNvPr>
          <p:cNvCxnSpPr>
            <a:stCxn id="34" idx="3"/>
            <a:endCxn id="7" idx="1"/>
          </p:cNvCxnSpPr>
          <p:nvPr/>
        </p:nvCxnSpPr>
        <p:spPr>
          <a:xfrm>
            <a:off x="3819075" y="5801946"/>
            <a:ext cx="1071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797352C-9F72-CA47-AB90-40520895BA5A}"/>
              </a:ext>
            </a:extLst>
          </p:cNvPr>
          <p:cNvCxnSpPr>
            <a:stCxn id="7" idx="3"/>
            <a:endCxn id="38" idx="1"/>
          </p:cNvCxnSpPr>
          <p:nvPr/>
        </p:nvCxnSpPr>
        <p:spPr>
          <a:xfrm>
            <a:off x="5601364" y="5801946"/>
            <a:ext cx="1071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CB4F29F-C611-9445-B157-CDC540251F75}"/>
              </a:ext>
            </a:extLst>
          </p:cNvPr>
          <p:cNvCxnSpPr>
            <a:stCxn id="40" idx="1"/>
            <a:endCxn id="34" idx="1"/>
          </p:cNvCxnSpPr>
          <p:nvPr/>
        </p:nvCxnSpPr>
        <p:spPr>
          <a:xfrm flipV="1">
            <a:off x="1859128" y="5801946"/>
            <a:ext cx="1248747" cy="3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E931896-060A-7C44-8344-6AB86846BF8F}"/>
              </a:ext>
            </a:extLst>
          </p:cNvPr>
          <p:cNvSpPr txBox="1"/>
          <p:nvPr/>
        </p:nvSpPr>
        <p:spPr>
          <a:xfrm>
            <a:off x="1787686" y="705881"/>
            <a:ext cx="1299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Upload videos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C4BC94E-6EE8-3E4C-BEAF-16C19C84D121}"/>
              </a:ext>
            </a:extLst>
          </p:cNvPr>
          <p:cNvSpPr txBox="1"/>
          <p:nvPr/>
        </p:nvSpPr>
        <p:spPr>
          <a:xfrm rot="5400000">
            <a:off x="3174552" y="1641581"/>
            <a:ext cx="925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S3 Event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DB79738-CBB5-704A-8978-D58C3C070D7A}"/>
              </a:ext>
            </a:extLst>
          </p:cNvPr>
          <p:cNvSpPr txBox="1"/>
          <p:nvPr/>
        </p:nvSpPr>
        <p:spPr>
          <a:xfrm>
            <a:off x="4124762" y="3873644"/>
            <a:ext cx="1902605" cy="306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200" dirty="0">
                <a:solidFill>
                  <a:schemeClr val="accent1"/>
                </a:solidFill>
              </a:rPr>
              <a:t>Check / register new video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24FA2C7-D1E1-064F-928F-95DBD244E1B4}"/>
              </a:ext>
            </a:extLst>
          </p:cNvPr>
          <p:cNvSpPr txBox="1"/>
          <p:nvPr/>
        </p:nvSpPr>
        <p:spPr>
          <a:xfrm>
            <a:off x="3722620" y="2257244"/>
            <a:ext cx="1299815" cy="306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200" dirty="0">
                <a:solidFill>
                  <a:schemeClr val="accent1"/>
                </a:solidFill>
              </a:rPr>
              <a:t>Extract MP3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FD26F30-1D05-DA43-9938-ABBE81CD5212}"/>
              </a:ext>
            </a:extLst>
          </p:cNvPr>
          <p:cNvSpPr txBox="1"/>
          <p:nvPr/>
        </p:nvSpPr>
        <p:spPr>
          <a:xfrm>
            <a:off x="2907948" y="96887"/>
            <a:ext cx="1111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S3</a:t>
            </a:r>
          </a:p>
          <a:p>
            <a:pPr algn="ctr"/>
            <a:r>
              <a:rPr lang="en-US" sz="1400" dirty="0"/>
              <a:t>Video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8613B53-888B-9046-BA53-9F56A514AD26}"/>
              </a:ext>
            </a:extLst>
          </p:cNvPr>
          <p:cNvSpPr txBox="1"/>
          <p:nvPr/>
        </p:nvSpPr>
        <p:spPr>
          <a:xfrm>
            <a:off x="6467003" y="96887"/>
            <a:ext cx="1111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S3</a:t>
            </a:r>
          </a:p>
          <a:p>
            <a:pPr algn="ctr"/>
            <a:r>
              <a:rPr lang="en-US" sz="1400" dirty="0"/>
              <a:t>Audio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01D7D7E-6ECA-534F-A518-E1AB324DEC75}"/>
              </a:ext>
            </a:extLst>
          </p:cNvPr>
          <p:cNvSpPr txBox="1"/>
          <p:nvPr/>
        </p:nvSpPr>
        <p:spPr>
          <a:xfrm>
            <a:off x="9914432" y="96887"/>
            <a:ext cx="1323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S3</a:t>
            </a:r>
          </a:p>
          <a:p>
            <a:pPr algn="ctr"/>
            <a:r>
              <a:rPr lang="en-US" sz="1400" dirty="0"/>
              <a:t>Transcription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D213999-504B-624E-B919-B4C53C251A9D}"/>
              </a:ext>
            </a:extLst>
          </p:cNvPr>
          <p:cNvSpPr txBox="1"/>
          <p:nvPr/>
        </p:nvSpPr>
        <p:spPr>
          <a:xfrm>
            <a:off x="5493091" y="693330"/>
            <a:ext cx="925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Write MP3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1448849-95BD-7849-95F8-5A80D61890BC}"/>
              </a:ext>
            </a:extLst>
          </p:cNvPr>
          <p:cNvSpPr txBox="1"/>
          <p:nvPr/>
        </p:nvSpPr>
        <p:spPr>
          <a:xfrm rot="5400000">
            <a:off x="6467095" y="3120356"/>
            <a:ext cx="1162738" cy="536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200" dirty="0">
                <a:solidFill>
                  <a:schemeClr val="accent1"/>
                </a:solidFill>
              </a:rPr>
              <a:t>Update</a:t>
            </a:r>
          </a:p>
          <a:p>
            <a:pPr algn="ctr">
              <a:lnSpc>
                <a:spcPts val="1800"/>
              </a:lnSpc>
            </a:pPr>
            <a:r>
              <a:rPr lang="en-US" sz="1200" dirty="0">
                <a:solidFill>
                  <a:schemeClr val="accent1"/>
                </a:solidFill>
              </a:rPr>
              <a:t> video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225EE55-C2B5-1A41-AD78-D8ACED589ABA}"/>
              </a:ext>
            </a:extLst>
          </p:cNvPr>
          <p:cNvSpPr txBox="1"/>
          <p:nvPr/>
        </p:nvSpPr>
        <p:spPr>
          <a:xfrm rot="5400000">
            <a:off x="10305594" y="1647189"/>
            <a:ext cx="925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S3 Event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0F89A15-3CE8-6C4D-9792-752C72206FDF}"/>
              </a:ext>
            </a:extLst>
          </p:cNvPr>
          <p:cNvSpPr txBox="1"/>
          <p:nvPr/>
        </p:nvSpPr>
        <p:spPr>
          <a:xfrm>
            <a:off x="8840747" y="693330"/>
            <a:ext cx="1285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Write Transcript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FC0A652-78E5-3E43-BD04-8F2D3ACA1085}"/>
              </a:ext>
            </a:extLst>
          </p:cNvPr>
          <p:cNvSpPr txBox="1"/>
          <p:nvPr/>
        </p:nvSpPr>
        <p:spPr>
          <a:xfrm>
            <a:off x="8672849" y="3902754"/>
            <a:ext cx="1299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Save captions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17E2AAB-2A0E-7945-8150-59BC30ACF6AD}"/>
              </a:ext>
            </a:extLst>
          </p:cNvPr>
          <p:cNvSpPr txBox="1"/>
          <p:nvPr/>
        </p:nvSpPr>
        <p:spPr>
          <a:xfrm>
            <a:off x="2347584" y="2209743"/>
            <a:ext cx="7666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Lambda</a:t>
            </a:r>
          </a:p>
          <a:p>
            <a:pPr algn="r"/>
            <a:r>
              <a:rPr lang="en-US" sz="1400" dirty="0"/>
              <a:t>Extract </a:t>
            </a:r>
          </a:p>
          <a:p>
            <a:pPr algn="r"/>
            <a:r>
              <a:rPr lang="en-US" sz="1400" dirty="0"/>
              <a:t>Audio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95FFBA6-CD43-D644-A081-0CC6AB492A6B}"/>
              </a:ext>
            </a:extLst>
          </p:cNvPr>
          <p:cNvSpPr txBox="1"/>
          <p:nvPr/>
        </p:nvSpPr>
        <p:spPr>
          <a:xfrm>
            <a:off x="7294845" y="2247634"/>
            <a:ext cx="1299815" cy="306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200" dirty="0">
                <a:solidFill>
                  <a:schemeClr val="accent1"/>
                </a:solidFill>
              </a:rPr>
              <a:t>Transcribe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D107BCC-F78B-FD45-B290-FBCB202D1176}"/>
              </a:ext>
            </a:extLst>
          </p:cNvPr>
          <p:cNvSpPr txBox="1"/>
          <p:nvPr/>
        </p:nvSpPr>
        <p:spPr>
          <a:xfrm>
            <a:off x="2911850" y="6143186"/>
            <a:ext cx="1103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S3</a:t>
            </a:r>
          </a:p>
          <a:p>
            <a:pPr algn="ctr"/>
            <a:r>
              <a:rPr lang="en-US" sz="1400" dirty="0"/>
              <a:t>Web App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C28B0BA-5888-7448-ACF9-234A5301F114}"/>
              </a:ext>
            </a:extLst>
          </p:cNvPr>
          <p:cNvSpPr txBox="1"/>
          <p:nvPr/>
        </p:nvSpPr>
        <p:spPr>
          <a:xfrm>
            <a:off x="5740355" y="2238120"/>
            <a:ext cx="9516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Lambda</a:t>
            </a:r>
          </a:p>
          <a:p>
            <a:pPr algn="r"/>
            <a:r>
              <a:rPr lang="en-US" sz="1400" dirty="0"/>
              <a:t>Transcribe </a:t>
            </a:r>
          </a:p>
          <a:p>
            <a:pPr algn="r"/>
            <a:r>
              <a:rPr lang="en-US" sz="1400" dirty="0"/>
              <a:t>Audio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DF4B231-F33B-0E42-BE95-48BD9D3A99D1}"/>
              </a:ext>
            </a:extLst>
          </p:cNvPr>
          <p:cNvSpPr txBox="1"/>
          <p:nvPr/>
        </p:nvSpPr>
        <p:spPr>
          <a:xfrm>
            <a:off x="9293077" y="2215122"/>
            <a:ext cx="9516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Lambda</a:t>
            </a:r>
          </a:p>
          <a:p>
            <a:pPr algn="r"/>
            <a:r>
              <a:rPr lang="en-US" sz="1400" dirty="0"/>
              <a:t>Compute </a:t>
            </a:r>
          </a:p>
          <a:p>
            <a:pPr algn="r"/>
            <a:r>
              <a:rPr lang="en-US" sz="1400" dirty="0"/>
              <a:t>Captions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C1ACD3F-13EA-244A-940C-6E08EBABD284}"/>
              </a:ext>
            </a:extLst>
          </p:cNvPr>
          <p:cNvSpPr txBox="1"/>
          <p:nvPr/>
        </p:nvSpPr>
        <p:spPr>
          <a:xfrm>
            <a:off x="6438050" y="6123747"/>
            <a:ext cx="1220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  <a:p>
            <a:pPr algn="ctr"/>
            <a:r>
              <a:rPr lang="en-US" sz="1400" dirty="0"/>
              <a:t>User Interface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9A557B8-16FF-B54C-8A4A-A88DF19F28AD}"/>
              </a:ext>
            </a:extLst>
          </p:cNvPr>
          <p:cNvSpPr txBox="1"/>
          <p:nvPr/>
        </p:nvSpPr>
        <p:spPr>
          <a:xfrm>
            <a:off x="1808060" y="5498701"/>
            <a:ext cx="1299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Web requests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C8C58E3-6034-B247-9AE0-833D5FD0E05A}"/>
              </a:ext>
            </a:extLst>
          </p:cNvPr>
          <p:cNvSpPr txBox="1"/>
          <p:nvPr/>
        </p:nvSpPr>
        <p:spPr>
          <a:xfrm>
            <a:off x="3704712" y="5502555"/>
            <a:ext cx="1299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API Key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4EE599A-058C-1A47-83CD-4F383A10404F}"/>
              </a:ext>
            </a:extLst>
          </p:cNvPr>
          <p:cNvSpPr txBox="1"/>
          <p:nvPr/>
        </p:nvSpPr>
        <p:spPr>
          <a:xfrm>
            <a:off x="5487001" y="5485248"/>
            <a:ext cx="1299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Proxy request</a:t>
            </a:r>
          </a:p>
        </p:txBody>
      </p:sp>
    </p:spTree>
    <p:extLst>
      <p:ext uri="{BB962C8B-B14F-4D97-AF65-F5344CB8AC3E}">
        <p14:creationId xmlns:p14="http://schemas.microsoft.com/office/powerpoint/2010/main" val="494068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60D9B9-BD08-504F-9048-C44495217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128" y="670818"/>
            <a:ext cx="7752952" cy="566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02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65</Words>
  <Application>Microsoft Macintosh PowerPoint</Application>
  <PresentationFormat>Widescreen</PresentationFormat>
  <Paragraphs>42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2019-04-17T08:56:15Z</dcterms:created>
  <dcterms:modified xsi:type="dcterms:W3CDTF">2019-04-17T23:32:49Z</dcterms:modified>
</cp:coreProperties>
</file>