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2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6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2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5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3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6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9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59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3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4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CBC35-CF8E-4549-9DD6-25D64BBDC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US" sz="8000" dirty="0"/>
              <a:t>Genpact 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7B9B6-F8C1-4869-9F7D-EFED75D1A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044" y="4600362"/>
            <a:ext cx="3734014" cy="157276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SmithRacers101</a:t>
            </a:r>
            <a:endParaRPr lang="en-IN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CB99A"/>
          </a:solidFill>
          <a:ln w="38100" cap="rnd">
            <a:solidFill>
              <a:srgbClr val="DCB99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B4D3D22-BCF5-49CE-ABE2-8E0775FD6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7" r="2688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845094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The Hand Bold</vt:lpstr>
      <vt:lpstr>The Serif Hand Black</vt:lpstr>
      <vt:lpstr>SketchyVTI</vt:lpstr>
      <vt:lpstr>Genpact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Genpact </dc:title>
  <dc:creator>Aishwarya Bhangale</dc:creator>
  <cp:lastModifiedBy>Aishwarya Bhangale</cp:lastModifiedBy>
  <cp:revision>1</cp:revision>
  <dcterms:created xsi:type="dcterms:W3CDTF">2020-11-12T14:36:30Z</dcterms:created>
  <dcterms:modified xsi:type="dcterms:W3CDTF">2020-11-12T14:39:42Z</dcterms:modified>
</cp:coreProperties>
</file>