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B6AAFB-B38A-4E19-A898-491FCF50B57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BCD10-06B2-47E2-859B-57C3C28BAC3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6AAFB-B38A-4E19-A898-491FCF50B57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BCD10-06B2-47E2-859B-57C3C28BAC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B6AAFB-B38A-4E19-A898-491FCF50B57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BCD10-06B2-47E2-859B-57C3C28BAC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6AAFB-B38A-4E19-A898-491FCF50B57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BCD10-06B2-47E2-859B-57C3C28BAC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6AAFB-B38A-4E19-A898-491FCF50B57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BCD10-06B2-47E2-859B-57C3C28BAC3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B6AAFB-B38A-4E19-A898-491FCF50B57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BCD10-06B2-47E2-859B-57C3C28BAC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B6AAFB-B38A-4E19-A898-491FCF50B579}"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BCD10-06B2-47E2-859B-57C3C28BAC3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B6AAFB-B38A-4E19-A898-491FCF50B579}"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BCD10-06B2-47E2-859B-57C3C28BAC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6AAFB-B38A-4E19-A898-491FCF50B579}"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BCD10-06B2-47E2-859B-57C3C28BAC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6AAFB-B38A-4E19-A898-491FCF50B57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BCD10-06B2-47E2-859B-57C3C28BAC3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6AAFB-B38A-4E19-A898-491FCF50B57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BCD10-06B2-47E2-859B-57C3C28BAC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1B6AAFB-B38A-4E19-A898-491FCF50B579}" type="datetimeFigureOut">
              <a:rPr lang="en-US" smtClean="0"/>
              <a:t>1/18/2023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C7BCD10-06B2-47E2-859B-57C3C28BAC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914400" y="609600"/>
            <a:ext cx="7620000" cy="1169083"/>
          </a:xfrm>
        </p:spPr>
        <p:txBody>
          <a:bodyPr>
            <a:normAutofit fontScale="90000"/>
          </a:bodyPr>
          <a:lstStyle/>
          <a:p>
            <a:r>
              <a:rPr lang="en-US" sz="4800" b="1" u="sng" dirty="0" smtClean="0">
                <a:latin typeface="Times New Roman" pitchFamily="18" charset="0"/>
                <a:cs typeface="Times New Roman" pitchFamily="18" charset="0"/>
              </a:rPr>
              <a:t>College Search Mania </a:t>
            </a:r>
            <a:endParaRPr lang="en-US" sz="4800" b="1" u="sng" dirty="0">
              <a:latin typeface="Times New Roman" pitchFamily="18" charset="0"/>
              <a:cs typeface="Times New Roman" pitchFamily="18" charset="0"/>
            </a:endParaRPr>
          </a:p>
        </p:txBody>
      </p:sp>
      <p:sp>
        <p:nvSpPr>
          <p:cNvPr id="4" name="Subtitle 2"/>
          <p:cNvSpPr>
            <a:spLocks noGrp="1"/>
          </p:cNvSpPr>
          <p:nvPr>
            <p:ph type="subTitle" idx="1"/>
          </p:nvPr>
        </p:nvSpPr>
        <p:spPr>
          <a:xfrm>
            <a:off x="1302067" y="3733800"/>
            <a:ext cx="6400800" cy="1752600"/>
          </a:xfrm>
        </p:spPr>
        <p:txBody>
          <a:bodyPr>
            <a:normAutofit lnSpcReduction="10000"/>
          </a:bodyPr>
          <a:lstStyle/>
          <a:p>
            <a:r>
              <a:rPr lang="en-US" sz="2000" b="1" dirty="0" smtClean="0">
                <a:solidFill>
                  <a:schemeClr val="tx1"/>
                </a:solidFill>
                <a:latin typeface="Times New Roman" pitchFamily="18" charset="0"/>
                <a:cs typeface="Times New Roman" pitchFamily="18" charset="0"/>
              </a:rPr>
              <a:t>Presentation By</a:t>
            </a:r>
          </a:p>
          <a:p>
            <a:r>
              <a:rPr lang="en-US" sz="2000" b="1" dirty="0" smtClean="0">
                <a:solidFill>
                  <a:schemeClr val="tx1"/>
                </a:solidFill>
                <a:latin typeface="Times New Roman" pitchFamily="18" charset="0"/>
                <a:cs typeface="Times New Roman" pitchFamily="18" charset="0"/>
              </a:rPr>
              <a:t>Shubham Gaware </a:t>
            </a:r>
          </a:p>
          <a:p>
            <a:r>
              <a:rPr lang="en-US" sz="2000" b="1" dirty="0" smtClean="0">
                <a:solidFill>
                  <a:schemeClr val="tx1"/>
                </a:solidFill>
                <a:latin typeface="Times New Roman" pitchFamily="18" charset="0"/>
                <a:cs typeface="Times New Roman" pitchFamily="18" charset="0"/>
              </a:rPr>
              <a:t>Roll no : 22219</a:t>
            </a:r>
          </a:p>
          <a:p>
            <a:r>
              <a:rPr lang="en-US" sz="2000" b="1" dirty="0" smtClean="0">
                <a:solidFill>
                  <a:schemeClr val="tx1"/>
                </a:solidFill>
                <a:latin typeface="Times New Roman" pitchFamily="18" charset="0"/>
                <a:cs typeface="Times New Roman" pitchFamily="18" charset="0"/>
              </a:rPr>
              <a:t>Project Guide:</a:t>
            </a:r>
          </a:p>
          <a:p>
            <a:r>
              <a:rPr lang="en-US" sz="2000" b="1" dirty="0" smtClean="0">
                <a:solidFill>
                  <a:schemeClr val="tx1"/>
                </a:solidFill>
                <a:latin typeface="Times New Roman" pitchFamily="18" charset="0"/>
                <a:cs typeface="Times New Roman" pitchFamily="18" charset="0"/>
              </a:rPr>
              <a:t>Prof. </a:t>
            </a:r>
            <a:r>
              <a:rPr lang="en-US" sz="2000" b="1" dirty="0" err="1" smtClean="0">
                <a:solidFill>
                  <a:schemeClr val="tx1"/>
                </a:solidFill>
                <a:latin typeface="Times New Roman" pitchFamily="18" charset="0"/>
                <a:cs typeface="Times New Roman" pitchFamily="18" charset="0"/>
              </a:rPr>
              <a:t>Kumudini</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Manwar</a:t>
            </a:r>
            <a:endParaRPr lang="en-US" sz="2000" b="1" dirty="0">
              <a:solidFill>
                <a:schemeClr val="tx1"/>
              </a:solidFill>
              <a:latin typeface="Times New Roman" pitchFamily="18" charset="0"/>
              <a:cs typeface="Times New Roman"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8259" y="1889326"/>
            <a:ext cx="2451735" cy="1714500"/>
          </a:xfrm>
          <a:prstGeom prst="rect">
            <a:avLst/>
          </a:prstGeom>
          <a:noFill/>
        </p:spPr>
      </p:pic>
    </p:spTree>
    <p:extLst>
      <p:ext uri="{BB962C8B-B14F-4D97-AF65-F5344CB8AC3E}">
        <p14:creationId xmlns:p14="http://schemas.microsoft.com/office/powerpoint/2010/main" val="137263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421124"/>
            <a:ext cx="2514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7.Sequence Diagram</a:t>
            </a:r>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790456"/>
            <a:ext cx="6903720" cy="56464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403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13266"/>
            <a:ext cx="1981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8.Tables For data </a:t>
            </a:r>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28600"/>
            <a:ext cx="4198620" cy="6637020"/>
          </a:xfrm>
          <a:prstGeom prst="rect">
            <a:avLst/>
          </a:prstGeom>
        </p:spPr>
      </p:pic>
    </p:spTree>
    <p:extLst>
      <p:ext uri="{BB962C8B-B14F-4D97-AF65-F5344CB8AC3E}">
        <p14:creationId xmlns:p14="http://schemas.microsoft.com/office/powerpoint/2010/main" val="307023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31" y="685800"/>
            <a:ext cx="6382700" cy="4876800"/>
          </a:xfrm>
          <a:prstGeom prst="rect">
            <a:avLst/>
          </a:prstGeom>
        </p:spPr>
      </p:pic>
      <p:sp>
        <p:nvSpPr>
          <p:cNvPr id="3" name="Rectangle 2"/>
          <p:cNvSpPr/>
          <p:nvPr/>
        </p:nvSpPr>
        <p:spPr>
          <a:xfrm>
            <a:off x="63883" y="319516"/>
            <a:ext cx="1835695" cy="369332"/>
          </a:xfrm>
          <a:prstGeom prst="rect">
            <a:avLst/>
          </a:prstGeom>
        </p:spPr>
        <p:txBody>
          <a:bodyPr wrap="none">
            <a:spAutoFit/>
          </a:bodyPr>
          <a:lstStyle/>
          <a:p>
            <a:r>
              <a:rPr lang="en-US" dirty="0">
                <a:latin typeface="Times New Roman" pitchFamily="18" charset="0"/>
                <a:cs typeface="Times New Roman" pitchFamily="18" charset="0"/>
              </a:rPr>
              <a:t>9</a:t>
            </a:r>
            <a:r>
              <a:rPr lang="en-US" dirty="0" smtClean="0">
                <a:latin typeface="Times New Roman" pitchFamily="18" charset="0"/>
                <a:cs typeface="Times New Roman" pitchFamily="18" charset="0"/>
              </a:rPr>
              <a:t>.Tables For data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3924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2031325" cy="369332"/>
          </a:xfrm>
          <a:prstGeom prst="rect">
            <a:avLst/>
          </a:prstGeom>
        </p:spPr>
        <p:txBody>
          <a:bodyPr wrap="none">
            <a:spAutoFit/>
          </a:bodyPr>
          <a:lstStyle/>
          <a:p>
            <a:r>
              <a:rPr lang="en-US" b="1" u="sng" dirty="0" smtClean="0">
                <a:latin typeface="Times New Roman" pitchFamily="18" charset="0"/>
                <a:cs typeface="Times New Roman" pitchFamily="18" charset="0"/>
              </a:rPr>
              <a:t>INTRODUCTION</a:t>
            </a:r>
            <a:endParaRPr lang="en-US" b="1" u="sng" dirty="0"/>
          </a:p>
        </p:txBody>
      </p:sp>
      <p:sp>
        <p:nvSpPr>
          <p:cNvPr id="5" name="Rectangle 4"/>
          <p:cNvSpPr/>
          <p:nvPr/>
        </p:nvSpPr>
        <p:spPr>
          <a:xfrm>
            <a:off x="381000" y="762000"/>
            <a:ext cx="8305800" cy="4801314"/>
          </a:xfrm>
          <a:prstGeom prst="rect">
            <a:avLst/>
          </a:prstGeom>
        </p:spPr>
        <p:txBody>
          <a:bodyPr wrap="square">
            <a:spAutoFit/>
          </a:bodyPr>
          <a:lstStyle/>
          <a:p>
            <a:r>
              <a:rPr lang="en-US" dirty="0" smtClean="0"/>
              <a:t>Education portals or the college’s Search Engines are generally used by students or their parents to Search for the best and the right colleges around the world or in the country . These websites stores and maintains data about the colleges and universities including private and governments. </a:t>
            </a:r>
          </a:p>
          <a:p>
            <a:r>
              <a:rPr lang="en-US" dirty="0" smtClean="0"/>
              <a:t>These </a:t>
            </a:r>
            <a:r>
              <a:rPr lang="en-US" b="1" dirty="0" smtClean="0"/>
              <a:t>Education portals </a:t>
            </a:r>
            <a:r>
              <a:rPr lang="en-US" dirty="0" smtClean="0"/>
              <a:t>offer the latest information on admissions, entrance tests, infrastructure, courses, and careers. The information covers Medical, Engineering, Management, Commerce, and law colleges.</a:t>
            </a:r>
          </a:p>
          <a:p>
            <a:r>
              <a:rPr lang="en-US" dirty="0" smtClean="0"/>
              <a:t>India has over 300+ entrance examinations for students and has the most complex admission procedures with physical forms, documents &amp; DDs.</a:t>
            </a:r>
          </a:p>
          <a:p>
            <a:r>
              <a:rPr lang="en-US" dirty="0" smtClean="0"/>
              <a:t>With so many choices in hand, it’s very overwhelming for the students to pick the right college. There are tons of online resources and </a:t>
            </a:r>
            <a:r>
              <a:rPr lang="en-US" b="1" dirty="0" smtClean="0"/>
              <a:t>college search engines </a:t>
            </a:r>
            <a:r>
              <a:rPr lang="en-US" dirty="0" smtClean="0"/>
              <a:t>to conduct your college search that help students match up with the right colleges. A college search engine is the best place to start. It can help prospective college students, parents choose potential colleges.</a:t>
            </a:r>
            <a:br>
              <a:rPr lang="en-US" dirty="0" smtClean="0"/>
            </a:br>
            <a:r>
              <a:rPr lang="en-US" dirty="0" smtClean="0"/>
              <a:t>These websites aim to make college selection &amp; admission simple by connecting students with colleges.</a:t>
            </a:r>
          </a:p>
          <a:p>
            <a:r>
              <a:rPr lang="en-US" dirty="0" smtClean="0"/>
              <a:t>Get updated information regarding Seats , Cut off , and many more</a:t>
            </a:r>
            <a:endParaRPr lang="en-US" dirty="0"/>
          </a:p>
        </p:txBody>
      </p:sp>
    </p:spTree>
    <p:extLst>
      <p:ext uri="{BB962C8B-B14F-4D97-AF65-F5344CB8AC3E}">
        <p14:creationId xmlns:p14="http://schemas.microsoft.com/office/powerpoint/2010/main" val="146061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420469"/>
            <a:ext cx="2667000" cy="461665"/>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UML DIAGRAMS</a:t>
            </a:r>
            <a:endParaRPr lang="en-US" sz="2400" b="1" u="sng" dirty="0">
              <a:latin typeface="Times New Roman" pitchFamily="18" charset="0"/>
              <a:cs typeface="Times New Roman" pitchFamily="18" charset="0"/>
            </a:endParaRPr>
          </a:p>
        </p:txBody>
      </p:sp>
      <p:sp>
        <p:nvSpPr>
          <p:cNvPr id="5" name="TextBox 4"/>
          <p:cNvSpPr txBox="1"/>
          <p:nvPr/>
        </p:nvSpPr>
        <p:spPr>
          <a:xfrm>
            <a:off x="381000" y="882134"/>
            <a:ext cx="1676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1.ER Diagrams:</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371600"/>
            <a:ext cx="6027420" cy="47320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003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3724096" cy="369332"/>
          </a:xfrm>
          <a:prstGeom prst="rect">
            <a:avLst/>
          </a:prstGeom>
          <a:noFill/>
        </p:spPr>
        <p:txBody>
          <a:bodyPr wrap="none" rtlCol="0">
            <a:spAutoFit/>
          </a:bodyPr>
          <a:lstStyle/>
          <a:p>
            <a:r>
              <a:rPr lang="en-US" dirty="0" smtClean="0">
                <a:latin typeface="Times New Roman" pitchFamily="18" charset="0"/>
                <a:cs typeface="Times New Roman" pitchFamily="18" charset="0"/>
              </a:rPr>
              <a:t>2.Data Flow Diagram(Context Level):</a:t>
            </a:r>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1371600"/>
            <a:ext cx="6565043" cy="419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803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2590800" cy="369332"/>
          </a:xfrm>
          <a:prstGeom prst="rect">
            <a:avLst/>
          </a:prstGeom>
          <a:noFill/>
        </p:spPr>
        <p:txBody>
          <a:bodyPr wrap="square" rtlCol="0">
            <a:spAutoFit/>
          </a:bodyPr>
          <a:lstStyle/>
          <a:p>
            <a:r>
              <a:rPr lang="en-US" dirty="0" smtClean="0"/>
              <a:t>3.Class Diagrams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01168"/>
            <a:ext cx="7037818" cy="65904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4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2155975" cy="369332"/>
          </a:xfrm>
          <a:prstGeom prst="rect">
            <a:avLst/>
          </a:prstGeom>
          <a:noFill/>
        </p:spPr>
        <p:txBody>
          <a:bodyPr wrap="none" rtlCol="0">
            <a:spAutoFit/>
          </a:bodyPr>
          <a:lstStyle/>
          <a:p>
            <a:r>
              <a:rPr lang="en-US" dirty="0" smtClean="0"/>
              <a:t>4.Use Case Diagram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97536"/>
            <a:ext cx="3711424" cy="65875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40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40" y="712470"/>
            <a:ext cx="5913120" cy="5433060"/>
          </a:xfrm>
          <a:prstGeom prst="rect">
            <a:avLst/>
          </a:prstGeom>
        </p:spPr>
      </p:pic>
      <p:sp>
        <p:nvSpPr>
          <p:cNvPr id="3" name="TextBox 2"/>
          <p:cNvSpPr txBox="1"/>
          <p:nvPr/>
        </p:nvSpPr>
        <p:spPr>
          <a:xfrm>
            <a:off x="140208" y="527804"/>
            <a:ext cx="321259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5.1.Activity Diagram For User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7422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68867"/>
            <a:ext cx="3505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5.2.Acivity Diagram For Admin</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872" y="838199"/>
            <a:ext cx="5443728" cy="4393669"/>
          </a:xfrm>
          <a:prstGeom prst="rect">
            <a:avLst/>
          </a:prstGeom>
        </p:spPr>
      </p:pic>
    </p:spTree>
    <p:extLst>
      <p:ext uri="{BB962C8B-B14F-4D97-AF65-F5344CB8AC3E}">
        <p14:creationId xmlns:p14="http://schemas.microsoft.com/office/powerpoint/2010/main" val="108203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2514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6.Component Diagram</a:t>
            </a:r>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890" y="1139190"/>
            <a:ext cx="5570220" cy="45796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9909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291</TotalTime>
  <Words>227</Words>
  <Application>Microsoft Office PowerPoint</Application>
  <PresentationFormat>On-screen Show (4:3)</PresentationFormat>
  <Paragraphs>23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College Search Mania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Search Mania</dc:title>
  <dc:creator>shubham gaware (sam)</dc:creator>
  <cp:lastModifiedBy>shubham gaware (sam)</cp:lastModifiedBy>
  <cp:revision>8</cp:revision>
  <dcterms:created xsi:type="dcterms:W3CDTF">2023-01-18T03:48:41Z</dcterms:created>
  <dcterms:modified xsi:type="dcterms:W3CDTF">2023-01-18T08:40:33Z</dcterms:modified>
</cp:coreProperties>
</file>