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95238" lnSpcReduction="20000"/>
          </a:bodyPr>
          <a:p>
            <a:r>
              <a:rPr b="1" dirty="0" lang="en-US"/>
              <a:t>Name : K.</a:t>
            </a:r>
            <a:r>
              <a:rPr b="1" dirty="0" lang="en-US"/>
              <a:t>A</a:t>
            </a:r>
            <a:r>
              <a:rPr b="1" dirty="0" lang="en-US"/>
              <a:t>I</a:t>
            </a:r>
            <a:r>
              <a:rPr b="1" dirty="0" lang="en-US"/>
              <a:t>S</a:t>
            </a:r>
            <a:r>
              <a:rPr b="1" dirty="0" lang="en-US"/>
              <a:t>H</a:t>
            </a:r>
            <a:r>
              <a:rPr b="1" dirty="0" lang="en-US"/>
              <a:t>W</a:t>
            </a:r>
            <a:r>
              <a:rPr b="1" dirty="0" lang="en-US"/>
              <a:t>A</a:t>
            </a:r>
            <a:r>
              <a:rPr b="1" dirty="0" lang="en-US"/>
              <a:t>R</a:t>
            </a:r>
            <a:r>
              <a:rPr b="1" dirty="0" lang="en-US"/>
              <a:t>Y</a:t>
            </a:r>
            <a:r>
              <a:rPr b="1" dirty="0" lang="en-US"/>
              <a:t>A</a:t>
            </a:r>
            <a:r>
              <a:rPr b="1" dirty="0" lang="en-US"/>
              <a:t> </a:t>
            </a:r>
            <a:endParaRPr altLang="en-US" lang="zh-CN"/>
          </a:p>
          <a:p>
            <a:r>
              <a:rPr b="1" dirty="0" lang="en-US"/>
              <a:t>Register </a:t>
            </a:r>
            <a:r>
              <a:rPr b="1" dirty="0" sz="2400" lang="en-US"/>
              <a:t>No</a:t>
            </a:r>
            <a:r>
              <a:rPr b="1" dirty="0" lang="en-US"/>
              <a:t> :</a:t>
            </a:r>
            <a:r>
              <a:rPr b="1" dirty="0" lang="en-US"/>
              <a:t> </a:t>
            </a:r>
            <a:r>
              <a:rPr b="1" dirty="0" lang="en-US"/>
              <a:t>1</a:t>
            </a:r>
            <a:r>
              <a:rPr b="1" dirty="0" lang="en-US"/>
              <a:t>2</a:t>
            </a:r>
            <a:r>
              <a:rPr b="1" dirty="0" lang="en-US"/>
              <a:t>2</a:t>
            </a:r>
            <a:r>
              <a:rPr b="1" dirty="0" lang="en-US"/>
              <a:t>2</a:t>
            </a:r>
            <a:r>
              <a:rPr b="1" dirty="0" lang="en-US"/>
              <a:t>0</a:t>
            </a:r>
            <a:r>
              <a:rPr b="1" dirty="0" lang="en-US"/>
              <a:t>0</a:t>
            </a:r>
            <a:r>
              <a:rPr b="1" dirty="0" lang="en-US"/>
              <a:t>1</a:t>
            </a:r>
            <a:r>
              <a:rPr b="1" dirty="0" lang="en-US"/>
              <a:t>2</a:t>
            </a:r>
            <a:r>
              <a:rPr b="1" dirty="0" lang="en-US"/>
              <a:t>9</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025140"/>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fontScale="80000" lnSpcReduction="20000"/>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fontScale="87500" lnSpcReduction="10000"/>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fontScale="91667" lnSpcReduction="20000"/>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95833"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1667"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79167" lnSpcReduction="1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29184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fontScale="75000" lnSpcReduction="20000"/>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2024-09-06T05:07:45Z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063942a80f144249b1eea2bed1a325b0</vt:lpwstr>
  </property>
</Properties>
</file>