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3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warya Gogi" userId="3f8d2a0ae1bb1f8f" providerId="LiveId" clId="{366D7880-C2D0-4D2C-9CE6-2E255E283D8C}"/>
    <pc:docChg chg="custSel addSld delSld modSld sldOrd">
      <pc:chgData name="Aishwarya Gogi" userId="3f8d2a0ae1bb1f8f" providerId="LiveId" clId="{366D7880-C2D0-4D2C-9CE6-2E255E283D8C}" dt="2020-11-15T05:46:31.545" v="943" actId="20577"/>
      <pc:docMkLst>
        <pc:docMk/>
      </pc:docMkLst>
      <pc:sldChg chg="addSp delSp modSp new mod">
        <pc:chgData name="Aishwarya Gogi" userId="3f8d2a0ae1bb1f8f" providerId="LiveId" clId="{366D7880-C2D0-4D2C-9CE6-2E255E283D8C}" dt="2020-11-08T15:07:27.911" v="16"/>
        <pc:sldMkLst>
          <pc:docMk/>
          <pc:sldMk cId="3797031435" sldId="256"/>
        </pc:sldMkLst>
        <pc:spChg chg="add del mod">
          <ac:chgData name="Aishwarya Gogi" userId="3f8d2a0ae1bb1f8f" providerId="LiveId" clId="{366D7880-C2D0-4D2C-9CE6-2E255E283D8C}" dt="2020-11-08T15:07:27.911" v="16"/>
          <ac:spMkLst>
            <pc:docMk/>
            <pc:sldMk cId="3797031435" sldId="256"/>
            <ac:spMk id="4" creationId="{0F1441E1-4722-4DA4-B3E4-D51CC551A8A7}"/>
          </ac:spMkLst>
        </pc:spChg>
        <pc:picChg chg="add mod">
          <ac:chgData name="Aishwarya Gogi" userId="3f8d2a0ae1bb1f8f" providerId="LiveId" clId="{366D7880-C2D0-4D2C-9CE6-2E255E283D8C}" dt="2020-11-08T15:07:16.615" v="13" actId="1076"/>
          <ac:picMkLst>
            <pc:docMk/>
            <pc:sldMk cId="3797031435" sldId="256"/>
            <ac:picMk id="3" creationId="{CC26917A-23F3-400C-91F2-DA0121617929}"/>
          </ac:picMkLst>
        </pc:picChg>
      </pc:sldChg>
      <pc:sldChg chg="addSp delSp modSp del mod modClrScheme chgLayout">
        <pc:chgData name="Aishwarya Gogi" userId="3f8d2a0ae1bb1f8f" providerId="LiveId" clId="{366D7880-C2D0-4D2C-9CE6-2E255E283D8C}" dt="2020-11-08T14:53:26.671" v="8" actId="2696"/>
        <pc:sldMkLst>
          <pc:docMk/>
          <pc:sldMk cId="4048244096" sldId="256"/>
        </pc:sldMkLst>
        <pc:spChg chg="del mod ord">
          <ac:chgData name="Aishwarya Gogi" userId="3f8d2a0ae1bb1f8f" providerId="LiveId" clId="{366D7880-C2D0-4D2C-9CE6-2E255E283D8C}" dt="2020-11-08T14:50:09.491" v="0" actId="700"/>
          <ac:spMkLst>
            <pc:docMk/>
            <pc:sldMk cId="4048244096" sldId="256"/>
            <ac:spMk id="2" creationId="{8D9B7180-1429-4464-842A-595F7F25E1B7}"/>
          </ac:spMkLst>
        </pc:spChg>
        <pc:spChg chg="del mod ord">
          <ac:chgData name="Aishwarya Gogi" userId="3f8d2a0ae1bb1f8f" providerId="LiveId" clId="{366D7880-C2D0-4D2C-9CE6-2E255E283D8C}" dt="2020-11-08T14:50:09.491" v="0" actId="700"/>
          <ac:spMkLst>
            <pc:docMk/>
            <pc:sldMk cId="4048244096" sldId="256"/>
            <ac:spMk id="3" creationId="{BF9C7760-4384-4651-8B1B-BB44E0DE8B56}"/>
          </ac:spMkLst>
        </pc:spChg>
        <pc:spChg chg="add mod ord">
          <ac:chgData name="Aishwarya Gogi" userId="3f8d2a0ae1bb1f8f" providerId="LiveId" clId="{366D7880-C2D0-4D2C-9CE6-2E255E283D8C}" dt="2020-11-08T14:53:12" v="5" actId="14100"/>
          <ac:spMkLst>
            <pc:docMk/>
            <pc:sldMk cId="4048244096" sldId="256"/>
            <ac:spMk id="4" creationId="{7668CCE3-80BD-4131-A5DE-F334B1C85BAC}"/>
          </ac:spMkLst>
        </pc:spChg>
        <pc:spChg chg="add del mod ord">
          <ac:chgData name="Aishwarya Gogi" userId="3f8d2a0ae1bb1f8f" providerId="LiveId" clId="{366D7880-C2D0-4D2C-9CE6-2E255E283D8C}" dt="2020-11-08T14:52:58.979" v="1" actId="931"/>
          <ac:spMkLst>
            <pc:docMk/>
            <pc:sldMk cId="4048244096" sldId="256"/>
            <ac:spMk id="5" creationId="{4247674E-DF8D-49FE-B2AE-BFAFC9FE5086}"/>
          </ac:spMkLst>
        </pc:spChg>
        <pc:spChg chg="add mod ord">
          <ac:chgData name="Aishwarya Gogi" userId="3f8d2a0ae1bb1f8f" providerId="LiveId" clId="{366D7880-C2D0-4D2C-9CE6-2E255E283D8C}" dt="2020-11-08T14:53:07.927" v="4" actId="14100"/>
          <ac:spMkLst>
            <pc:docMk/>
            <pc:sldMk cId="4048244096" sldId="256"/>
            <ac:spMk id="6" creationId="{CDAFA8B4-28B1-4488-A717-5932A50E4A2D}"/>
          </ac:spMkLst>
        </pc:spChg>
        <pc:picChg chg="add mod">
          <ac:chgData name="Aishwarya Gogi" userId="3f8d2a0ae1bb1f8f" providerId="LiveId" clId="{366D7880-C2D0-4D2C-9CE6-2E255E283D8C}" dt="2020-11-08T14:53:18.440" v="7" actId="1076"/>
          <ac:picMkLst>
            <pc:docMk/>
            <pc:sldMk cId="4048244096" sldId="256"/>
            <ac:picMk id="8" creationId="{DBB91A79-C7A1-4642-AD07-4110D189BF53}"/>
          </ac:picMkLst>
        </pc:picChg>
      </pc:sldChg>
      <pc:sldChg chg="addSp delSp modSp new mod ord">
        <pc:chgData name="Aishwarya Gogi" userId="3f8d2a0ae1bb1f8f" providerId="LiveId" clId="{366D7880-C2D0-4D2C-9CE6-2E255E283D8C}" dt="2020-11-08T15:15:16.830" v="90" actId="1076"/>
        <pc:sldMkLst>
          <pc:docMk/>
          <pc:sldMk cId="346346118" sldId="257"/>
        </pc:sldMkLst>
        <pc:spChg chg="add del mod">
          <ac:chgData name="Aishwarya Gogi" userId="3f8d2a0ae1bb1f8f" providerId="LiveId" clId="{366D7880-C2D0-4D2C-9CE6-2E255E283D8C}" dt="2020-11-08T15:11:01.271" v="34"/>
          <ac:spMkLst>
            <pc:docMk/>
            <pc:sldMk cId="346346118" sldId="257"/>
            <ac:spMk id="2" creationId="{0DA1E3A5-61D6-4AC7-B9BE-70D4E6160346}"/>
          </ac:spMkLst>
        </pc:spChg>
        <pc:spChg chg="add mod">
          <ac:chgData name="Aishwarya Gogi" userId="3f8d2a0ae1bb1f8f" providerId="LiveId" clId="{366D7880-C2D0-4D2C-9CE6-2E255E283D8C}" dt="2020-11-08T15:15:16.830" v="90" actId="1076"/>
          <ac:spMkLst>
            <pc:docMk/>
            <pc:sldMk cId="346346118" sldId="257"/>
            <ac:spMk id="3" creationId="{086249ED-4C52-47D2-A1EB-EBB606F4B4DE}"/>
          </ac:spMkLst>
        </pc:spChg>
      </pc:sldChg>
      <pc:sldChg chg="addSp delSp modSp new mod">
        <pc:chgData name="Aishwarya Gogi" userId="3f8d2a0ae1bb1f8f" providerId="LiveId" clId="{366D7880-C2D0-4D2C-9CE6-2E255E283D8C}" dt="2020-11-08T17:36:59.079" v="322" actId="14100"/>
        <pc:sldMkLst>
          <pc:docMk/>
          <pc:sldMk cId="2286175698" sldId="258"/>
        </pc:sldMkLst>
        <pc:picChg chg="add del mod">
          <ac:chgData name="Aishwarya Gogi" userId="3f8d2a0ae1bb1f8f" providerId="LiveId" clId="{366D7880-C2D0-4D2C-9CE6-2E255E283D8C}" dt="2020-11-08T17:34:31.303" v="319" actId="478"/>
          <ac:picMkLst>
            <pc:docMk/>
            <pc:sldMk cId="2286175698" sldId="258"/>
            <ac:picMk id="3" creationId="{B92C4EA2-97CB-47A2-8F11-A4BFC9BE3945}"/>
          </ac:picMkLst>
        </pc:picChg>
        <pc:picChg chg="add mod">
          <ac:chgData name="Aishwarya Gogi" userId="3f8d2a0ae1bb1f8f" providerId="LiveId" clId="{366D7880-C2D0-4D2C-9CE6-2E255E283D8C}" dt="2020-11-08T17:36:59.079" v="322" actId="14100"/>
          <ac:picMkLst>
            <pc:docMk/>
            <pc:sldMk cId="2286175698" sldId="258"/>
            <ac:picMk id="5" creationId="{A490BE39-B8AE-4182-9FA7-7D54EC29D090}"/>
          </ac:picMkLst>
        </pc:picChg>
      </pc:sldChg>
      <pc:sldChg chg="addSp modSp new">
        <pc:chgData name="Aishwarya Gogi" userId="3f8d2a0ae1bb1f8f" providerId="LiveId" clId="{366D7880-C2D0-4D2C-9CE6-2E255E283D8C}" dt="2020-11-08T15:32:53.248" v="94" actId="931"/>
        <pc:sldMkLst>
          <pc:docMk/>
          <pc:sldMk cId="2531216349" sldId="259"/>
        </pc:sldMkLst>
        <pc:picChg chg="add mod">
          <ac:chgData name="Aishwarya Gogi" userId="3f8d2a0ae1bb1f8f" providerId="LiveId" clId="{366D7880-C2D0-4D2C-9CE6-2E255E283D8C}" dt="2020-11-08T15:32:53.248" v="94" actId="931"/>
          <ac:picMkLst>
            <pc:docMk/>
            <pc:sldMk cId="2531216349" sldId="259"/>
            <ac:picMk id="3" creationId="{57A30949-1C3C-4B7D-83E7-5733756FB7D7}"/>
          </ac:picMkLst>
        </pc:picChg>
      </pc:sldChg>
      <pc:sldChg chg="addSp modSp new mod">
        <pc:chgData name="Aishwarya Gogi" userId="3f8d2a0ae1bb1f8f" providerId="LiveId" clId="{366D7880-C2D0-4D2C-9CE6-2E255E283D8C}" dt="2020-11-08T15:33:58.454" v="98" actId="14100"/>
        <pc:sldMkLst>
          <pc:docMk/>
          <pc:sldMk cId="2910032096" sldId="260"/>
        </pc:sldMkLst>
        <pc:picChg chg="add mod">
          <ac:chgData name="Aishwarya Gogi" userId="3f8d2a0ae1bb1f8f" providerId="LiveId" clId="{366D7880-C2D0-4D2C-9CE6-2E255E283D8C}" dt="2020-11-08T15:33:58.454" v="98" actId="14100"/>
          <ac:picMkLst>
            <pc:docMk/>
            <pc:sldMk cId="2910032096" sldId="260"/>
            <ac:picMk id="3" creationId="{B382D61A-A842-40F1-8092-D9B945AB701D}"/>
          </ac:picMkLst>
        </pc:picChg>
      </pc:sldChg>
      <pc:sldChg chg="addSp delSp modSp new mod">
        <pc:chgData name="Aishwarya Gogi" userId="3f8d2a0ae1bb1f8f" providerId="LiveId" clId="{366D7880-C2D0-4D2C-9CE6-2E255E283D8C}" dt="2020-11-08T17:27:45.527" v="318" actId="14100"/>
        <pc:sldMkLst>
          <pc:docMk/>
          <pc:sldMk cId="2792633297" sldId="261"/>
        </pc:sldMkLst>
        <pc:picChg chg="add del mod">
          <ac:chgData name="Aishwarya Gogi" userId="3f8d2a0ae1bb1f8f" providerId="LiveId" clId="{366D7880-C2D0-4D2C-9CE6-2E255E283D8C}" dt="2020-11-08T17:27:23.259" v="315" actId="478"/>
          <ac:picMkLst>
            <pc:docMk/>
            <pc:sldMk cId="2792633297" sldId="261"/>
            <ac:picMk id="3" creationId="{A4B9F968-0064-41E1-826C-4EFCB82F734F}"/>
          </ac:picMkLst>
        </pc:picChg>
        <pc:picChg chg="add mod">
          <ac:chgData name="Aishwarya Gogi" userId="3f8d2a0ae1bb1f8f" providerId="LiveId" clId="{366D7880-C2D0-4D2C-9CE6-2E255E283D8C}" dt="2020-11-08T17:27:45.527" v="318" actId="14100"/>
          <ac:picMkLst>
            <pc:docMk/>
            <pc:sldMk cId="2792633297" sldId="261"/>
            <ac:picMk id="5" creationId="{0B7A5583-649E-47B2-A67E-1EB49A70E4DD}"/>
          </ac:picMkLst>
        </pc:picChg>
      </pc:sldChg>
      <pc:sldChg chg="addSp modSp new">
        <pc:chgData name="Aishwarya Gogi" userId="3f8d2a0ae1bb1f8f" providerId="LiveId" clId="{366D7880-C2D0-4D2C-9CE6-2E255E283D8C}" dt="2020-11-08T15:57:56.334" v="105" actId="931"/>
        <pc:sldMkLst>
          <pc:docMk/>
          <pc:sldMk cId="2043581889" sldId="262"/>
        </pc:sldMkLst>
        <pc:picChg chg="add mod">
          <ac:chgData name="Aishwarya Gogi" userId="3f8d2a0ae1bb1f8f" providerId="LiveId" clId="{366D7880-C2D0-4D2C-9CE6-2E255E283D8C}" dt="2020-11-08T15:57:56.334" v="105" actId="931"/>
          <ac:picMkLst>
            <pc:docMk/>
            <pc:sldMk cId="2043581889" sldId="262"/>
            <ac:picMk id="3" creationId="{00F639D2-1CC5-4708-B871-8876519FB516}"/>
          </ac:picMkLst>
        </pc:picChg>
      </pc:sldChg>
      <pc:sldChg chg="addSp modSp new mod">
        <pc:chgData name="Aishwarya Gogi" userId="3f8d2a0ae1bb1f8f" providerId="LiveId" clId="{366D7880-C2D0-4D2C-9CE6-2E255E283D8C}" dt="2020-11-08T15:59:38.876" v="108" actId="14100"/>
        <pc:sldMkLst>
          <pc:docMk/>
          <pc:sldMk cId="706973142" sldId="263"/>
        </pc:sldMkLst>
        <pc:picChg chg="add mod">
          <ac:chgData name="Aishwarya Gogi" userId="3f8d2a0ae1bb1f8f" providerId="LiveId" clId="{366D7880-C2D0-4D2C-9CE6-2E255E283D8C}" dt="2020-11-08T15:59:38.876" v="108" actId="14100"/>
          <ac:picMkLst>
            <pc:docMk/>
            <pc:sldMk cId="706973142" sldId="263"/>
            <ac:picMk id="3" creationId="{F615EC00-49C4-417A-B463-E0A40F042E29}"/>
          </ac:picMkLst>
        </pc:picChg>
      </pc:sldChg>
      <pc:sldChg chg="addSp modSp new mod">
        <pc:chgData name="Aishwarya Gogi" userId="3f8d2a0ae1bb1f8f" providerId="LiveId" clId="{366D7880-C2D0-4D2C-9CE6-2E255E283D8C}" dt="2020-11-15T05:46:31.545" v="943" actId="20577"/>
        <pc:sldMkLst>
          <pc:docMk/>
          <pc:sldMk cId="3189177471" sldId="264"/>
        </pc:sldMkLst>
        <pc:spChg chg="add mod">
          <ac:chgData name="Aishwarya Gogi" userId="3f8d2a0ae1bb1f8f" providerId="LiveId" clId="{366D7880-C2D0-4D2C-9CE6-2E255E283D8C}" dt="2020-11-08T17:55:03.950" v="639" actId="1076"/>
          <ac:spMkLst>
            <pc:docMk/>
            <pc:sldMk cId="3189177471" sldId="264"/>
            <ac:spMk id="2" creationId="{B3536A94-5E6F-4C8B-9483-AEC9489F17C8}"/>
          </ac:spMkLst>
        </pc:spChg>
        <pc:spChg chg="add mod">
          <ac:chgData name="Aishwarya Gogi" userId="3f8d2a0ae1bb1f8f" providerId="LiveId" clId="{366D7880-C2D0-4D2C-9CE6-2E255E283D8C}" dt="2020-11-15T05:46:31.545" v="943" actId="20577"/>
          <ac:spMkLst>
            <pc:docMk/>
            <pc:sldMk cId="3189177471" sldId="264"/>
            <ac:spMk id="3" creationId="{46B10933-AC9C-41A8-9627-BAC7F4DC6EDB}"/>
          </ac:spMkLst>
        </pc:spChg>
      </pc:sldChg>
      <pc:sldChg chg="addSp modSp new">
        <pc:chgData name="Aishwarya Gogi" userId="3f8d2a0ae1bb1f8f" providerId="LiveId" clId="{366D7880-C2D0-4D2C-9CE6-2E255E283D8C}" dt="2020-11-08T17:38:13.857" v="324" actId="931"/>
        <pc:sldMkLst>
          <pc:docMk/>
          <pc:sldMk cId="3792835771" sldId="265"/>
        </pc:sldMkLst>
        <pc:picChg chg="add mod">
          <ac:chgData name="Aishwarya Gogi" userId="3f8d2a0ae1bb1f8f" providerId="LiveId" clId="{366D7880-C2D0-4D2C-9CE6-2E255E283D8C}" dt="2020-11-08T17:38:13.857" v="324" actId="931"/>
          <ac:picMkLst>
            <pc:docMk/>
            <pc:sldMk cId="3792835771" sldId="265"/>
            <ac:picMk id="3" creationId="{94F1CE26-CBB3-4AB1-A47D-22D060C9A6B3}"/>
          </ac:picMkLst>
        </pc:picChg>
      </pc:sldChg>
      <pc:sldChg chg="addSp modSp new mod">
        <pc:chgData name="Aishwarya Gogi" userId="3f8d2a0ae1bb1f8f" providerId="LiveId" clId="{366D7880-C2D0-4D2C-9CE6-2E255E283D8C}" dt="2020-11-08T18:05:09.033" v="930" actId="20577"/>
        <pc:sldMkLst>
          <pc:docMk/>
          <pc:sldMk cId="1269802805" sldId="266"/>
        </pc:sldMkLst>
        <pc:spChg chg="add mod">
          <ac:chgData name="Aishwarya Gogi" userId="3f8d2a0ae1bb1f8f" providerId="LiveId" clId="{366D7880-C2D0-4D2C-9CE6-2E255E283D8C}" dt="2020-11-08T18:05:09.033" v="930" actId="20577"/>
          <ac:spMkLst>
            <pc:docMk/>
            <pc:sldMk cId="1269802805" sldId="266"/>
            <ac:spMk id="2" creationId="{C0654749-81FB-4571-916F-BBBDA25856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75D9D-A08B-448A-BCEB-51AB9FE4F306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84B95-77D5-4FBA-9FF2-2E44E2B24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801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AF13-5CB2-4E81-8424-CEF570930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C3CD5-724A-4883-ADC1-F14F8FD86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4EB66-117C-4902-A0AE-704E4A18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25F6-675E-4BFF-A698-93956E304162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D8080-55DE-49E9-9161-A3D5FD09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B21F5-7403-484A-B7D6-E3D1422A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FC01-1A46-4BB7-8411-BABC4C818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59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E08C9-8564-4088-8685-192F5551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FDAE1-0959-4406-9D6B-44EB98447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8A23E-5FAD-4E6B-B4FF-22B96D0A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25F6-675E-4BFF-A698-93956E304162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1E6EE-4B71-4AE8-B4DA-CA85C139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546D1-672F-403E-BB04-B9BB9B23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FC01-1A46-4BB7-8411-BABC4C818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C617B9-8D9D-4CC9-9536-EE4BF517A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BE64C-8F5F-4473-B067-885962D7B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FC1B7-2CA4-42CF-A210-369A9A6C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25F6-675E-4BFF-A698-93956E304162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474A1-CDA7-4C38-92AB-A378BD8A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11F3E-288E-4AC8-A846-FF40685B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FC01-1A46-4BB7-8411-BABC4C818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50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F6B6-F68D-40D1-B0CB-9D6295C5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C9BE5-7D6F-4872-BBC2-C71542DDD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02921-1EBA-4146-A35D-5A56627A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25F6-675E-4BFF-A698-93956E304162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BDA44-5189-44F6-9BA9-C0861726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CE7FA-5F7F-4E9A-9A74-7BFC2E94A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FC01-1A46-4BB7-8411-BABC4C818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79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FAD1-58A0-41ED-9108-35ED8EC7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6B951-578D-496B-A075-E6795691F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ACB0B-2588-4803-BFC2-F92D429D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25F6-675E-4BFF-A698-93956E304162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3B607-AB38-4384-8572-A52E8BB3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BDF4B-1024-42E5-817F-45BB2185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FC01-1A46-4BB7-8411-BABC4C818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37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08D1-62AE-42F1-A0BD-A51CA8B7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47269-B0B1-43B8-9ECC-5CFEAD867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5518E-2D23-467C-AE43-9924BDBCE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C1FD2-BEC9-4DDC-A8A6-3390C9A0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25F6-675E-4BFF-A698-93956E304162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B2284-73B6-4A27-AB1E-054810F5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56B0B-D51F-4550-8792-66BA7CC50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FC01-1A46-4BB7-8411-BABC4C818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19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8393-36E2-44FB-A99B-2AD0C1EF0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A9A25-6743-44F0-9594-96165F3B4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2C85F-5333-456B-B5E7-16CF3B416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6A22E-2023-4F74-BA6C-E99815DC8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C24BE-5B35-4A13-8C83-7AC6D2EDC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B86411-2157-4E19-BEC3-42E5571B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25F6-675E-4BFF-A698-93956E304162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C19C90-D09D-4FE4-9ECD-2D1082C0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1C5D2-FC33-459B-8942-6661AF32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FC01-1A46-4BB7-8411-BABC4C818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0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1A0B-DC60-41C9-B20A-F18FD8C3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0EC8B9-D985-46AA-97F3-7FAC509C9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25F6-675E-4BFF-A698-93956E304162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6434C-2BD5-45B5-AF2D-7FCB1D0E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67C87-4A89-4547-BDFA-005E956F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FC01-1A46-4BB7-8411-BABC4C818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63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1C565-730F-4DF8-BBA1-0E15480E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25F6-675E-4BFF-A698-93956E304162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06C92-FEEA-49AD-A348-477BDD8E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FA139-1849-4AB3-AAD1-6E3E9643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FC01-1A46-4BB7-8411-BABC4C818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56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5935-4BE5-49FE-B9B7-707830284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A6E4F-551F-4592-8804-299FFE646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E69B9-3F3E-4C35-8CC4-5D04F6713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E978D-F447-4523-8FC1-C55F2E5F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25F6-675E-4BFF-A698-93956E304162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DEC6A-5618-476D-B34D-D6AE379F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06C2A-649F-4A62-A0E0-79719BFD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FC01-1A46-4BB7-8411-BABC4C818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66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1DAF-8491-4619-9F4E-39B7FA5E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06264-14F8-48D9-8859-0FDB19DAB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563A4-7717-45D0-A5DD-3100104FE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A8EBB-9894-4672-BB4C-9A13B8718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25F6-675E-4BFF-A698-93956E304162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76360-3D8A-4D36-9F04-D9B0414C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FFBDA-3D5E-452F-9092-A6A04FED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FC01-1A46-4BB7-8411-BABC4C818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22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3F1DEE-334E-4FD6-A702-10064C42D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DBC09-C926-4464-A1F2-F9D33ABC3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5F0F4-0872-42F8-ADF9-1DA28B475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425F6-675E-4BFF-A698-93956E304162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ECA13-F642-4BA0-B9F2-957C2C2B7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11748-4EB6-40D9-85C0-99AD90B05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6FC01-1A46-4BB7-8411-BABC4C818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80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6249ED-4C52-47D2-A1EB-EBB606F4B4DE}"/>
              </a:ext>
            </a:extLst>
          </p:cNvPr>
          <p:cNvSpPr/>
          <p:nvPr/>
        </p:nvSpPr>
        <p:spPr>
          <a:xfrm>
            <a:off x="2964373" y="2221610"/>
            <a:ext cx="6263253" cy="21698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5400" b="1" i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</a:rPr>
              <a:t>Participant ID_P25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Gogi. Aishwarya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34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36A94-5E6F-4C8B-9483-AEC9489F17C8}"/>
              </a:ext>
            </a:extLst>
          </p:cNvPr>
          <p:cNvSpPr txBox="1"/>
          <p:nvPr/>
        </p:nvSpPr>
        <p:spPr>
          <a:xfrm>
            <a:off x="2479371" y="603682"/>
            <a:ext cx="6140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R</a:t>
            </a:r>
            <a:r>
              <a:rPr lang="en-IN" sz="2000" b="1" dirty="0"/>
              <a:t>ecommendations to improve the customer satisfaction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B10933-AC9C-41A8-9627-BAC7F4DC6EDB}"/>
              </a:ext>
            </a:extLst>
          </p:cNvPr>
          <p:cNvSpPr txBox="1"/>
          <p:nvPr/>
        </p:nvSpPr>
        <p:spPr>
          <a:xfrm>
            <a:off x="1322773" y="1548859"/>
            <a:ext cx="861857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 Agent need to resolve the priority tickets before SLA.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 Need to focus on the all the sources for which tickets are raised.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 Survey results from the customer need to taken under consideration and work on it.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To get the good survey result the tickets need to be resolved with in the time provided.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As the tickets are not been resolved on time  highest survey results is Null.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 Organization should find where the agents are lacking behind and also the train the </a:t>
            </a:r>
          </a:p>
          <a:p>
            <a:r>
              <a:rPr lang="en-GB" dirty="0"/>
              <a:t>       bottom performers to push them self to get  good satisfaction result from customers.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917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654749-81FB-4571-916F-BBBDA2585600}"/>
              </a:ext>
            </a:extLst>
          </p:cNvPr>
          <p:cNvSpPr/>
          <p:nvPr/>
        </p:nvSpPr>
        <p:spPr>
          <a:xfrm>
            <a:off x="4512585" y="2967335"/>
            <a:ext cx="3166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980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26917A-23F3-400C-91F2-DA0121617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7" y="633866"/>
            <a:ext cx="11718525" cy="590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3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90BE39-B8AE-4182-9FA7-7D54EC29D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7" y="718374"/>
            <a:ext cx="11301274" cy="542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7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A30949-1C3C-4B7D-83E7-5733756FB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4068"/>
            <a:ext cx="12192000" cy="590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1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82D61A-A842-40F1-8092-D9B945AB7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0" y="474068"/>
            <a:ext cx="12041080" cy="590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3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7A5583-649E-47B2-A67E-1EB49A70E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194" y="0"/>
            <a:ext cx="6720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3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F639D2-1CC5-4708-B871-8876519FB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777"/>
            <a:ext cx="12192000" cy="630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8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15EC00-49C4-417A-B463-E0A40F042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0" y="521317"/>
            <a:ext cx="11709647" cy="581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7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F1CE26-CBB3-4AB1-A47D-22D060C9A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364"/>
            <a:ext cx="12192000" cy="587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3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121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Aishwarya Gogi</dc:creator>
  <cp:lastModifiedBy>Aishwarya Gogi</cp:lastModifiedBy>
  <cp:revision>15</cp:revision>
  <dcterms:created xsi:type="dcterms:W3CDTF">2020-11-08T05:59:40Z</dcterms:created>
  <dcterms:modified xsi:type="dcterms:W3CDTF">2020-11-15T05:46:47Z</dcterms:modified>
</cp:coreProperties>
</file>