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5800" y="3836160"/>
            <a:ext cx="792432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46240" y="3836160"/>
            <a:ext cx="38667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85800" y="3836160"/>
            <a:ext cx="38667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1783080" y="14475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83080" y="1447560"/>
            <a:ext cx="5729760" cy="457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4571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4571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152280"/>
            <a:ext cx="7924320" cy="494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85800" y="3836160"/>
            <a:ext cx="38667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4571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4571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746240" y="3836160"/>
            <a:ext cx="38667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85800" y="3836160"/>
            <a:ext cx="792432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85800" y="3836160"/>
            <a:ext cx="792432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46240" y="3836160"/>
            <a:ext cx="38667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85800" y="3836160"/>
            <a:ext cx="38667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83080" y="1447560"/>
            <a:ext cx="5729760" cy="457164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83080" y="1447560"/>
            <a:ext cx="5729760" cy="457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4571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4571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52280"/>
            <a:ext cx="7924320" cy="494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85800" y="3836160"/>
            <a:ext cx="38667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4571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4571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46240" y="3836160"/>
            <a:ext cx="38667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5800" y="3836160"/>
            <a:ext cx="7924320" cy="2180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28/10/20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0E0CB4D2-A853-44B2-ABDF-96884572497E}" type="slidenum">
              <a:rPr lang="en-IN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level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143000" lvl="2" indent="-228240">
              <a:lnSpc>
                <a:spcPct val="100000"/>
              </a:lnSpc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level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562040" lvl="3" indent="-228240">
              <a:lnSpc>
                <a:spcPct val="100000"/>
              </a:lnSpc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level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981080" lvl="4" indent="-228240">
              <a:lnSpc>
                <a:spcPct val="100000"/>
              </a:lnSpc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level</a:t>
            </a:r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85800" y="6172200"/>
            <a:ext cx="1549080" cy="456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28/10/20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2438280" y="6172200"/>
            <a:ext cx="4088880" cy="456840"/>
          </a:xfrm>
          <a:prstGeom prst="rect">
            <a:avLst/>
          </a:prstGeom>
        </p:spPr>
        <p:txBody>
          <a:bodyPr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705720" y="6172200"/>
            <a:ext cx="1904760" cy="45684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7FF4F476-9F8B-4315-BD97-01AE0B7E496A}" type="slidenum">
              <a:rPr lang="en-IN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Sample PowerPoint File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St. Cloud Technical College</a:t>
            </a:r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This is a Sample Slide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Here is an outline of bulleted points</a:t>
            </a:r>
          </a:p>
          <a:p>
            <a:pPr marL="343080" indent="-342720">
              <a:lnSpc>
                <a:spcPct val="100000"/>
              </a:lnSpc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You can print out PPT files as handouts using the 
PRINT &gt; 
  PRINT WHAT &gt; HANDOUTS option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Picture</a:t>
            </a:r>
          </a:p>
        </p:txBody>
      </p:sp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1296000" y="1944000"/>
            <a:ext cx="6480000" cy="39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Table</a:t>
            </a:r>
          </a:p>
        </p:txBody>
      </p:sp>
      <p:graphicFrame>
        <p:nvGraphicFramePr>
          <p:cNvPr id="85" name="Table 2"/>
          <p:cNvGraphicFramePr/>
          <p:nvPr/>
        </p:nvGraphicFramePr>
        <p:xfrm>
          <a:off x="685800" y="1447920"/>
          <a:ext cx="7923960" cy="1011600"/>
        </p:xfrm>
        <a:graphic>
          <a:graphicData uri="http://schemas.openxmlformats.org/drawingml/2006/table">
            <a:tbl>
              <a:tblPr/>
              <a:tblGrid>
                <a:gridCol w="2641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320"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9</TotalTime>
  <Words>51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Symbol</vt:lpstr>
      <vt:lpstr>Tahoma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SCTC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subject/>
  <dc:creator>James Falkofske</dc:creator>
  <dc:description/>
  <cp:lastModifiedBy>Nisha Bains</cp:lastModifiedBy>
  <cp:revision>3</cp:revision>
  <dcterms:created xsi:type="dcterms:W3CDTF">2009-05-06T22:06:09Z</dcterms:created>
  <dcterms:modified xsi:type="dcterms:W3CDTF">2021-03-23T09:55:17Z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SCTC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</Properties>
</file>