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2"/>
  </p:notesMasterIdLst>
  <p:sldIdLst>
    <p:sldId id="256" r:id="rId2"/>
    <p:sldId id="260" r:id="rId3"/>
    <p:sldId id="257" r:id="rId4"/>
    <p:sldId id="275" r:id="rId5"/>
    <p:sldId id="276" r:id="rId6"/>
    <p:sldId id="258" r:id="rId7"/>
    <p:sldId id="259" r:id="rId8"/>
    <p:sldId id="266" r:id="rId9"/>
    <p:sldId id="261" r:id="rId10"/>
    <p:sldId id="262" r:id="rId11"/>
    <p:sldId id="263" r:id="rId12"/>
    <p:sldId id="264" r:id="rId13"/>
    <p:sldId id="265" r:id="rId14"/>
    <p:sldId id="267" r:id="rId15"/>
    <p:sldId id="268"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BB848-83F3-4E08-975A-A24ECF26794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D80354-9DB2-4F23-B433-877C93BD2ECF}">
      <dgm:prSet/>
      <dgm:spPr/>
      <dgm:t>
        <a:bodyPr/>
        <a:lstStyle/>
        <a:p>
          <a:r>
            <a:rPr lang="en-US"/>
            <a:t>What is Sentiment Analysis?</a:t>
          </a:r>
        </a:p>
      </dgm:t>
    </dgm:pt>
    <dgm:pt modelId="{CEB3B24B-F8E6-41B0-A2DD-693D5AAA4248}" type="parTrans" cxnId="{A3EA3A20-1666-419A-877D-90A87B694903}">
      <dgm:prSet/>
      <dgm:spPr/>
      <dgm:t>
        <a:bodyPr/>
        <a:lstStyle/>
        <a:p>
          <a:endParaRPr lang="en-US"/>
        </a:p>
      </dgm:t>
    </dgm:pt>
    <dgm:pt modelId="{48BFE309-174C-4C36-A082-21801CDA8362}" type="sibTrans" cxnId="{A3EA3A20-1666-419A-877D-90A87B694903}">
      <dgm:prSet/>
      <dgm:spPr/>
      <dgm:t>
        <a:bodyPr/>
        <a:lstStyle/>
        <a:p>
          <a:endParaRPr lang="en-US"/>
        </a:p>
      </dgm:t>
    </dgm:pt>
    <dgm:pt modelId="{3747D1AC-813C-47E4-A30F-ADD3741E0AFB}">
      <dgm:prSet/>
      <dgm:spPr/>
      <dgm:t>
        <a:bodyPr/>
        <a:lstStyle/>
        <a:p>
          <a:r>
            <a:rPr lang="en-US"/>
            <a:t>Applications</a:t>
          </a:r>
        </a:p>
      </dgm:t>
    </dgm:pt>
    <dgm:pt modelId="{8B7F858F-9FA5-4375-99AB-D8E19747D4EF}" type="parTrans" cxnId="{715440CC-758F-4656-BE53-A3092EE80AEB}">
      <dgm:prSet/>
      <dgm:spPr/>
      <dgm:t>
        <a:bodyPr/>
        <a:lstStyle/>
        <a:p>
          <a:endParaRPr lang="en-US"/>
        </a:p>
      </dgm:t>
    </dgm:pt>
    <dgm:pt modelId="{F4C140D5-F822-4282-99E9-69A1A90D7217}" type="sibTrans" cxnId="{715440CC-758F-4656-BE53-A3092EE80AEB}">
      <dgm:prSet/>
      <dgm:spPr/>
      <dgm:t>
        <a:bodyPr/>
        <a:lstStyle/>
        <a:p>
          <a:endParaRPr lang="en-US"/>
        </a:p>
      </dgm:t>
    </dgm:pt>
    <dgm:pt modelId="{7AB55ABF-F24E-43A3-B38A-892F07CD9984}">
      <dgm:prSet/>
      <dgm:spPr/>
      <dgm:t>
        <a:bodyPr/>
        <a:lstStyle/>
        <a:p>
          <a:r>
            <a:rPr lang="en-US"/>
            <a:t>Steps for Performing Analysis</a:t>
          </a:r>
        </a:p>
      </dgm:t>
    </dgm:pt>
    <dgm:pt modelId="{87ACF981-EF69-404A-A0DC-AFF6BB257EB9}" type="parTrans" cxnId="{6AE1D2C5-00B2-4EA2-882E-13880478155E}">
      <dgm:prSet/>
      <dgm:spPr/>
      <dgm:t>
        <a:bodyPr/>
        <a:lstStyle/>
        <a:p>
          <a:endParaRPr lang="en-US"/>
        </a:p>
      </dgm:t>
    </dgm:pt>
    <dgm:pt modelId="{C52A8A1B-8B0A-4853-894C-3756E3F7AAD2}" type="sibTrans" cxnId="{6AE1D2C5-00B2-4EA2-882E-13880478155E}">
      <dgm:prSet/>
      <dgm:spPr/>
      <dgm:t>
        <a:bodyPr/>
        <a:lstStyle/>
        <a:p>
          <a:endParaRPr lang="en-US"/>
        </a:p>
      </dgm:t>
    </dgm:pt>
    <dgm:pt modelId="{5CEE56A4-4F4E-4392-8F9E-C0AA162DFFD8}">
      <dgm:prSet/>
      <dgm:spPr/>
      <dgm:t>
        <a:bodyPr/>
        <a:lstStyle/>
        <a:p>
          <a:r>
            <a:rPr lang="en-US"/>
            <a:t>Results</a:t>
          </a:r>
        </a:p>
      </dgm:t>
    </dgm:pt>
    <dgm:pt modelId="{8960CA59-5346-407F-B485-BFFD70ACFAA6}" type="parTrans" cxnId="{6A245CA5-0B92-41C9-818C-A995A611104A}">
      <dgm:prSet/>
      <dgm:spPr/>
      <dgm:t>
        <a:bodyPr/>
        <a:lstStyle/>
        <a:p>
          <a:endParaRPr lang="en-US"/>
        </a:p>
      </dgm:t>
    </dgm:pt>
    <dgm:pt modelId="{C3CD784E-7C9C-431A-907A-DDBD6566640C}" type="sibTrans" cxnId="{6A245CA5-0B92-41C9-818C-A995A611104A}">
      <dgm:prSet/>
      <dgm:spPr/>
      <dgm:t>
        <a:bodyPr/>
        <a:lstStyle/>
        <a:p>
          <a:endParaRPr lang="en-US"/>
        </a:p>
      </dgm:t>
    </dgm:pt>
    <dgm:pt modelId="{ABA4CD1E-F91A-4DA0-B846-413E011976EB}">
      <dgm:prSet/>
      <dgm:spPr/>
      <dgm:t>
        <a:bodyPr/>
        <a:lstStyle/>
        <a:p>
          <a:r>
            <a:rPr lang="en-US"/>
            <a:t>Word Cloud</a:t>
          </a:r>
        </a:p>
      </dgm:t>
    </dgm:pt>
    <dgm:pt modelId="{263EBFF6-D32E-4F7B-B117-2BF19FD2845A}" type="parTrans" cxnId="{7101519B-AF79-47B6-B9F4-DB042363C229}">
      <dgm:prSet/>
      <dgm:spPr/>
      <dgm:t>
        <a:bodyPr/>
        <a:lstStyle/>
        <a:p>
          <a:endParaRPr lang="en-US"/>
        </a:p>
      </dgm:t>
    </dgm:pt>
    <dgm:pt modelId="{8075C52E-F738-4A5C-8F58-D55C97162952}" type="sibTrans" cxnId="{7101519B-AF79-47B6-B9F4-DB042363C229}">
      <dgm:prSet/>
      <dgm:spPr/>
      <dgm:t>
        <a:bodyPr/>
        <a:lstStyle/>
        <a:p>
          <a:endParaRPr lang="en-US"/>
        </a:p>
      </dgm:t>
    </dgm:pt>
    <dgm:pt modelId="{5A91D510-E9EA-4A88-869C-8177AD089CA5}">
      <dgm:prSet/>
      <dgm:spPr/>
      <dgm:t>
        <a:bodyPr/>
        <a:lstStyle/>
        <a:p>
          <a:r>
            <a:rPr lang="en-US"/>
            <a:t>Future Work</a:t>
          </a:r>
        </a:p>
      </dgm:t>
    </dgm:pt>
    <dgm:pt modelId="{A340E9C8-EA5A-46D0-9355-D606DB89E42C}" type="parTrans" cxnId="{AFD3DDA6-AAE8-41BD-A421-B9F0BB0446DC}">
      <dgm:prSet/>
      <dgm:spPr/>
      <dgm:t>
        <a:bodyPr/>
        <a:lstStyle/>
        <a:p>
          <a:endParaRPr lang="en-US"/>
        </a:p>
      </dgm:t>
    </dgm:pt>
    <dgm:pt modelId="{FA2882D0-ECDE-40A2-925D-F258D34B1DFA}" type="sibTrans" cxnId="{AFD3DDA6-AAE8-41BD-A421-B9F0BB0446DC}">
      <dgm:prSet/>
      <dgm:spPr/>
      <dgm:t>
        <a:bodyPr/>
        <a:lstStyle/>
        <a:p>
          <a:endParaRPr lang="en-US"/>
        </a:p>
      </dgm:t>
    </dgm:pt>
    <dgm:pt modelId="{30780886-2852-47FF-89B2-2F86AB15B647}">
      <dgm:prSet/>
      <dgm:spPr/>
      <dgm:t>
        <a:bodyPr/>
        <a:lstStyle/>
        <a:p>
          <a:r>
            <a:rPr lang="en-US"/>
            <a:t>Conclusion</a:t>
          </a:r>
        </a:p>
      </dgm:t>
    </dgm:pt>
    <dgm:pt modelId="{C2D812E9-FEF2-41CE-986B-7A3161B7D227}" type="parTrans" cxnId="{609CF42C-E83E-4A71-AEC3-09B2A9C6DFC0}">
      <dgm:prSet/>
      <dgm:spPr/>
      <dgm:t>
        <a:bodyPr/>
        <a:lstStyle/>
        <a:p>
          <a:endParaRPr lang="en-US"/>
        </a:p>
      </dgm:t>
    </dgm:pt>
    <dgm:pt modelId="{205BA34C-6CD6-4E95-8760-5348F3A7464A}" type="sibTrans" cxnId="{609CF42C-E83E-4A71-AEC3-09B2A9C6DFC0}">
      <dgm:prSet/>
      <dgm:spPr/>
      <dgm:t>
        <a:bodyPr/>
        <a:lstStyle/>
        <a:p>
          <a:endParaRPr lang="en-US"/>
        </a:p>
      </dgm:t>
    </dgm:pt>
    <dgm:pt modelId="{D393C7EF-F256-4E01-889D-4AA855103D03}">
      <dgm:prSet/>
      <dgm:spPr/>
      <dgm:t>
        <a:bodyPr/>
        <a:lstStyle/>
        <a:p>
          <a:r>
            <a:rPr lang="en-US" dirty="0"/>
            <a:t>Types of Sentiment Analysis</a:t>
          </a:r>
        </a:p>
      </dgm:t>
    </dgm:pt>
    <dgm:pt modelId="{60C54CF7-B552-4DDC-A14F-F6852E636544}" type="parTrans" cxnId="{43B9AAEC-35A0-479D-B86A-AA5208F5A931}">
      <dgm:prSet/>
      <dgm:spPr/>
      <dgm:t>
        <a:bodyPr/>
        <a:lstStyle/>
        <a:p>
          <a:endParaRPr lang="en-US"/>
        </a:p>
      </dgm:t>
    </dgm:pt>
    <dgm:pt modelId="{88589C81-14EC-49F5-B1B8-BAE011252148}" type="sibTrans" cxnId="{43B9AAEC-35A0-479D-B86A-AA5208F5A931}">
      <dgm:prSet/>
      <dgm:spPr/>
      <dgm:t>
        <a:bodyPr/>
        <a:lstStyle/>
        <a:p>
          <a:endParaRPr lang="en-US"/>
        </a:p>
      </dgm:t>
    </dgm:pt>
    <dgm:pt modelId="{527736B6-3A52-4236-8AD6-0FEC83D9CFAC}">
      <dgm:prSet/>
      <dgm:spPr/>
      <dgm:t>
        <a:bodyPr/>
        <a:lstStyle/>
        <a:p>
          <a:r>
            <a:rPr lang="en-US" dirty="0"/>
            <a:t>Why Is Sentiment Analysis Important?</a:t>
          </a:r>
        </a:p>
      </dgm:t>
    </dgm:pt>
    <dgm:pt modelId="{19405993-8B27-4907-9CBF-2A41949BACCB}" type="parTrans" cxnId="{20F13804-D047-471F-BBF4-BE470B1D31ED}">
      <dgm:prSet/>
      <dgm:spPr/>
      <dgm:t>
        <a:bodyPr/>
        <a:lstStyle/>
        <a:p>
          <a:endParaRPr lang="en-US"/>
        </a:p>
      </dgm:t>
    </dgm:pt>
    <dgm:pt modelId="{E7A592AA-4290-4F3F-AE1E-82B112184C16}" type="sibTrans" cxnId="{20F13804-D047-471F-BBF4-BE470B1D31ED}">
      <dgm:prSet/>
      <dgm:spPr/>
      <dgm:t>
        <a:bodyPr/>
        <a:lstStyle/>
        <a:p>
          <a:endParaRPr lang="en-US"/>
        </a:p>
      </dgm:t>
    </dgm:pt>
    <dgm:pt modelId="{3F26133D-5AC9-4843-B78D-54A0C905842B}" type="pres">
      <dgm:prSet presAssocID="{115BB848-83F3-4E08-975A-A24ECF267947}" presName="linear" presStyleCnt="0">
        <dgm:presLayoutVars>
          <dgm:animLvl val="lvl"/>
          <dgm:resizeHandles val="exact"/>
        </dgm:presLayoutVars>
      </dgm:prSet>
      <dgm:spPr/>
    </dgm:pt>
    <dgm:pt modelId="{4F2462A9-3C75-4C18-B1C6-AFEE75764FD3}" type="pres">
      <dgm:prSet presAssocID="{5AD80354-9DB2-4F23-B433-877C93BD2ECF}" presName="parentText" presStyleLbl="node1" presStyleIdx="0" presStyleCnt="9">
        <dgm:presLayoutVars>
          <dgm:chMax val="0"/>
          <dgm:bulletEnabled val="1"/>
        </dgm:presLayoutVars>
      </dgm:prSet>
      <dgm:spPr/>
    </dgm:pt>
    <dgm:pt modelId="{BD41DF19-A750-47F4-ACD6-DD2976E2FB0E}" type="pres">
      <dgm:prSet presAssocID="{48BFE309-174C-4C36-A082-21801CDA8362}" presName="spacer" presStyleCnt="0"/>
      <dgm:spPr/>
    </dgm:pt>
    <dgm:pt modelId="{452E04F8-EF98-4610-9B39-D1A11AF748CB}" type="pres">
      <dgm:prSet presAssocID="{D393C7EF-F256-4E01-889D-4AA855103D03}" presName="parentText" presStyleLbl="node1" presStyleIdx="1" presStyleCnt="9">
        <dgm:presLayoutVars>
          <dgm:chMax val="0"/>
          <dgm:bulletEnabled val="1"/>
        </dgm:presLayoutVars>
      </dgm:prSet>
      <dgm:spPr/>
    </dgm:pt>
    <dgm:pt modelId="{15282974-9999-4033-BDED-84F8AC6900E9}" type="pres">
      <dgm:prSet presAssocID="{88589C81-14EC-49F5-B1B8-BAE011252148}" presName="spacer" presStyleCnt="0"/>
      <dgm:spPr/>
    </dgm:pt>
    <dgm:pt modelId="{F63E7688-6F8E-4BBA-AEB4-DEA92CF1438F}" type="pres">
      <dgm:prSet presAssocID="{527736B6-3A52-4236-8AD6-0FEC83D9CFAC}" presName="parentText" presStyleLbl="node1" presStyleIdx="2" presStyleCnt="9">
        <dgm:presLayoutVars>
          <dgm:chMax val="0"/>
          <dgm:bulletEnabled val="1"/>
        </dgm:presLayoutVars>
      </dgm:prSet>
      <dgm:spPr/>
    </dgm:pt>
    <dgm:pt modelId="{0685498C-A168-4DAA-933A-D8D93138FE11}" type="pres">
      <dgm:prSet presAssocID="{E7A592AA-4290-4F3F-AE1E-82B112184C16}" presName="spacer" presStyleCnt="0"/>
      <dgm:spPr/>
    </dgm:pt>
    <dgm:pt modelId="{B4C56542-52E6-4D1D-BA33-C1168350A138}" type="pres">
      <dgm:prSet presAssocID="{3747D1AC-813C-47E4-A30F-ADD3741E0AFB}" presName="parentText" presStyleLbl="node1" presStyleIdx="3" presStyleCnt="9">
        <dgm:presLayoutVars>
          <dgm:chMax val="0"/>
          <dgm:bulletEnabled val="1"/>
        </dgm:presLayoutVars>
      </dgm:prSet>
      <dgm:spPr/>
    </dgm:pt>
    <dgm:pt modelId="{B98C7EDE-DBB0-4581-92C0-333EFE3A3F69}" type="pres">
      <dgm:prSet presAssocID="{F4C140D5-F822-4282-99E9-69A1A90D7217}" presName="spacer" presStyleCnt="0"/>
      <dgm:spPr/>
    </dgm:pt>
    <dgm:pt modelId="{F7367EEB-7A31-4DC0-AFC6-B2E2B432163A}" type="pres">
      <dgm:prSet presAssocID="{7AB55ABF-F24E-43A3-B38A-892F07CD9984}" presName="parentText" presStyleLbl="node1" presStyleIdx="4" presStyleCnt="9">
        <dgm:presLayoutVars>
          <dgm:chMax val="0"/>
          <dgm:bulletEnabled val="1"/>
        </dgm:presLayoutVars>
      </dgm:prSet>
      <dgm:spPr/>
    </dgm:pt>
    <dgm:pt modelId="{62D89472-0530-4FC0-9FF2-92D4918250CC}" type="pres">
      <dgm:prSet presAssocID="{C52A8A1B-8B0A-4853-894C-3756E3F7AAD2}" presName="spacer" presStyleCnt="0"/>
      <dgm:spPr/>
    </dgm:pt>
    <dgm:pt modelId="{9AEE58BB-075A-47BD-ACB1-F62385FC0729}" type="pres">
      <dgm:prSet presAssocID="{5CEE56A4-4F4E-4392-8F9E-C0AA162DFFD8}" presName="parentText" presStyleLbl="node1" presStyleIdx="5" presStyleCnt="9">
        <dgm:presLayoutVars>
          <dgm:chMax val="0"/>
          <dgm:bulletEnabled val="1"/>
        </dgm:presLayoutVars>
      </dgm:prSet>
      <dgm:spPr/>
    </dgm:pt>
    <dgm:pt modelId="{3974A0B9-34AE-47A8-B28F-A6F52F56B1AB}" type="pres">
      <dgm:prSet presAssocID="{C3CD784E-7C9C-431A-907A-DDBD6566640C}" presName="spacer" presStyleCnt="0"/>
      <dgm:spPr/>
    </dgm:pt>
    <dgm:pt modelId="{FCF7A8B1-E025-4E3E-A5C9-0A7790DD393F}" type="pres">
      <dgm:prSet presAssocID="{ABA4CD1E-F91A-4DA0-B846-413E011976EB}" presName="parentText" presStyleLbl="node1" presStyleIdx="6" presStyleCnt="9">
        <dgm:presLayoutVars>
          <dgm:chMax val="0"/>
          <dgm:bulletEnabled val="1"/>
        </dgm:presLayoutVars>
      </dgm:prSet>
      <dgm:spPr/>
    </dgm:pt>
    <dgm:pt modelId="{58E5D463-AC1E-4ACC-9765-708C8B14D7AC}" type="pres">
      <dgm:prSet presAssocID="{8075C52E-F738-4A5C-8F58-D55C97162952}" presName="spacer" presStyleCnt="0"/>
      <dgm:spPr/>
    </dgm:pt>
    <dgm:pt modelId="{75504D4E-E5A0-45F2-918F-60AD1BBE8AE0}" type="pres">
      <dgm:prSet presAssocID="{5A91D510-E9EA-4A88-869C-8177AD089CA5}" presName="parentText" presStyleLbl="node1" presStyleIdx="7" presStyleCnt="9">
        <dgm:presLayoutVars>
          <dgm:chMax val="0"/>
          <dgm:bulletEnabled val="1"/>
        </dgm:presLayoutVars>
      </dgm:prSet>
      <dgm:spPr/>
    </dgm:pt>
    <dgm:pt modelId="{699B2C33-6C7C-42B8-8237-AF4E123DAF53}" type="pres">
      <dgm:prSet presAssocID="{FA2882D0-ECDE-40A2-925D-F258D34B1DFA}" presName="spacer" presStyleCnt="0"/>
      <dgm:spPr/>
    </dgm:pt>
    <dgm:pt modelId="{3A9A2A5E-2804-4163-822D-327A9B6AD3FF}" type="pres">
      <dgm:prSet presAssocID="{30780886-2852-47FF-89B2-2F86AB15B647}" presName="parentText" presStyleLbl="node1" presStyleIdx="8" presStyleCnt="9">
        <dgm:presLayoutVars>
          <dgm:chMax val="0"/>
          <dgm:bulletEnabled val="1"/>
        </dgm:presLayoutVars>
      </dgm:prSet>
      <dgm:spPr/>
    </dgm:pt>
  </dgm:ptLst>
  <dgm:cxnLst>
    <dgm:cxn modelId="{20F13804-D047-471F-BBF4-BE470B1D31ED}" srcId="{115BB848-83F3-4E08-975A-A24ECF267947}" destId="{527736B6-3A52-4236-8AD6-0FEC83D9CFAC}" srcOrd="2" destOrd="0" parTransId="{19405993-8B27-4907-9CBF-2A41949BACCB}" sibTransId="{E7A592AA-4290-4F3F-AE1E-82B112184C16}"/>
    <dgm:cxn modelId="{A3EA3A20-1666-419A-877D-90A87B694903}" srcId="{115BB848-83F3-4E08-975A-A24ECF267947}" destId="{5AD80354-9DB2-4F23-B433-877C93BD2ECF}" srcOrd="0" destOrd="0" parTransId="{CEB3B24B-F8E6-41B0-A2DD-693D5AAA4248}" sibTransId="{48BFE309-174C-4C36-A082-21801CDA8362}"/>
    <dgm:cxn modelId="{609CF42C-E83E-4A71-AEC3-09B2A9C6DFC0}" srcId="{115BB848-83F3-4E08-975A-A24ECF267947}" destId="{30780886-2852-47FF-89B2-2F86AB15B647}" srcOrd="8" destOrd="0" parTransId="{C2D812E9-FEF2-41CE-986B-7A3161B7D227}" sibTransId="{205BA34C-6CD6-4E95-8760-5348F3A7464A}"/>
    <dgm:cxn modelId="{94BDED32-A4ED-445B-8A68-5821E303311C}" type="presOf" srcId="{5AD80354-9DB2-4F23-B433-877C93BD2ECF}" destId="{4F2462A9-3C75-4C18-B1C6-AFEE75764FD3}" srcOrd="0" destOrd="0" presId="urn:microsoft.com/office/officeart/2005/8/layout/vList2"/>
    <dgm:cxn modelId="{1832725B-EA44-4BAC-B766-0CF8E6F25E72}" type="presOf" srcId="{527736B6-3A52-4236-8AD6-0FEC83D9CFAC}" destId="{F63E7688-6F8E-4BBA-AEB4-DEA92CF1438F}" srcOrd="0" destOrd="0" presId="urn:microsoft.com/office/officeart/2005/8/layout/vList2"/>
    <dgm:cxn modelId="{D4201848-B47B-4EFC-8E34-6BC7E17CC466}" type="presOf" srcId="{5CEE56A4-4F4E-4392-8F9E-C0AA162DFFD8}" destId="{9AEE58BB-075A-47BD-ACB1-F62385FC0729}" srcOrd="0" destOrd="0" presId="urn:microsoft.com/office/officeart/2005/8/layout/vList2"/>
    <dgm:cxn modelId="{54471677-8806-4F5E-B9CC-EA8F139447F3}" type="presOf" srcId="{ABA4CD1E-F91A-4DA0-B846-413E011976EB}" destId="{FCF7A8B1-E025-4E3E-A5C9-0A7790DD393F}" srcOrd="0" destOrd="0" presId="urn:microsoft.com/office/officeart/2005/8/layout/vList2"/>
    <dgm:cxn modelId="{C865868E-54CC-40B9-93F7-028CCD45214E}" type="presOf" srcId="{7AB55ABF-F24E-43A3-B38A-892F07CD9984}" destId="{F7367EEB-7A31-4DC0-AFC6-B2E2B432163A}" srcOrd="0" destOrd="0" presId="urn:microsoft.com/office/officeart/2005/8/layout/vList2"/>
    <dgm:cxn modelId="{B2F07493-B417-4E84-B4F7-FD37859382B4}" type="presOf" srcId="{30780886-2852-47FF-89B2-2F86AB15B647}" destId="{3A9A2A5E-2804-4163-822D-327A9B6AD3FF}" srcOrd="0" destOrd="0" presId="urn:microsoft.com/office/officeart/2005/8/layout/vList2"/>
    <dgm:cxn modelId="{7101519B-AF79-47B6-B9F4-DB042363C229}" srcId="{115BB848-83F3-4E08-975A-A24ECF267947}" destId="{ABA4CD1E-F91A-4DA0-B846-413E011976EB}" srcOrd="6" destOrd="0" parTransId="{263EBFF6-D32E-4F7B-B117-2BF19FD2845A}" sibTransId="{8075C52E-F738-4A5C-8F58-D55C97162952}"/>
    <dgm:cxn modelId="{6A245CA5-0B92-41C9-818C-A995A611104A}" srcId="{115BB848-83F3-4E08-975A-A24ECF267947}" destId="{5CEE56A4-4F4E-4392-8F9E-C0AA162DFFD8}" srcOrd="5" destOrd="0" parTransId="{8960CA59-5346-407F-B485-BFFD70ACFAA6}" sibTransId="{C3CD784E-7C9C-431A-907A-DDBD6566640C}"/>
    <dgm:cxn modelId="{AFD3DDA6-AAE8-41BD-A421-B9F0BB0446DC}" srcId="{115BB848-83F3-4E08-975A-A24ECF267947}" destId="{5A91D510-E9EA-4A88-869C-8177AD089CA5}" srcOrd="7" destOrd="0" parTransId="{A340E9C8-EA5A-46D0-9355-D606DB89E42C}" sibTransId="{FA2882D0-ECDE-40A2-925D-F258D34B1DFA}"/>
    <dgm:cxn modelId="{A6ABFBB5-F804-4FF6-A799-90426D1596A1}" type="presOf" srcId="{115BB848-83F3-4E08-975A-A24ECF267947}" destId="{3F26133D-5AC9-4843-B78D-54A0C905842B}" srcOrd="0" destOrd="0" presId="urn:microsoft.com/office/officeart/2005/8/layout/vList2"/>
    <dgm:cxn modelId="{0D467DC2-D788-459E-94B5-ACF08BDB9E09}" type="presOf" srcId="{3747D1AC-813C-47E4-A30F-ADD3741E0AFB}" destId="{B4C56542-52E6-4D1D-BA33-C1168350A138}" srcOrd="0" destOrd="0" presId="urn:microsoft.com/office/officeart/2005/8/layout/vList2"/>
    <dgm:cxn modelId="{6AE1D2C5-00B2-4EA2-882E-13880478155E}" srcId="{115BB848-83F3-4E08-975A-A24ECF267947}" destId="{7AB55ABF-F24E-43A3-B38A-892F07CD9984}" srcOrd="4" destOrd="0" parTransId="{87ACF981-EF69-404A-A0DC-AFF6BB257EB9}" sibTransId="{C52A8A1B-8B0A-4853-894C-3756E3F7AAD2}"/>
    <dgm:cxn modelId="{715440CC-758F-4656-BE53-A3092EE80AEB}" srcId="{115BB848-83F3-4E08-975A-A24ECF267947}" destId="{3747D1AC-813C-47E4-A30F-ADD3741E0AFB}" srcOrd="3" destOrd="0" parTransId="{8B7F858F-9FA5-4375-99AB-D8E19747D4EF}" sibTransId="{F4C140D5-F822-4282-99E9-69A1A90D7217}"/>
    <dgm:cxn modelId="{110DADDB-9837-4FE5-9A72-E685AEB920AE}" type="presOf" srcId="{5A91D510-E9EA-4A88-869C-8177AD089CA5}" destId="{75504D4E-E5A0-45F2-918F-60AD1BBE8AE0}" srcOrd="0" destOrd="0" presId="urn:microsoft.com/office/officeart/2005/8/layout/vList2"/>
    <dgm:cxn modelId="{032E67DE-2463-4949-991A-47794BE18513}" type="presOf" srcId="{D393C7EF-F256-4E01-889D-4AA855103D03}" destId="{452E04F8-EF98-4610-9B39-D1A11AF748CB}" srcOrd="0" destOrd="0" presId="urn:microsoft.com/office/officeart/2005/8/layout/vList2"/>
    <dgm:cxn modelId="{43B9AAEC-35A0-479D-B86A-AA5208F5A931}" srcId="{115BB848-83F3-4E08-975A-A24ECF267947}" destId="{D393C7EF-F256-4E01-889D-4AA855103D03}" srcOrd="1" destOrd="0" parTransId="{60C54CF7-B552-4DDC-A14F-F6852E636544}" sibTransId="{88589C81-14EC-49F5-B1B8-BAE011252148}"/>
    <dgm:cxn modelId="{CD29BCBF-8FD6-4768-8051-6D23D9CB6F33}" type="presParOf" srcId="{3F26133D-5AC9-4843-B78D-54A0C905842B}" destId="{4F2462A9-3C75-4C18-B1C6-AFEE75764FD3}" srcOrd="0" destOrd="0" presId="urn:microsoft.com/office/officeart/2005/8/layout/vList2"/>
    <dgm:cxn modelId="{79CB25FA-7033-46AF-9AAC-9007C1AFC91F}" type="presParOf" srcId="{3F26133D-5AC9-4843-B78D-54A0C905842B}" destId="{BD41DF19-A750-47F4-ACD6-DD2976E2FB0E}" srcOrd="1" destOrd="0" presId="urn:microsoft.com/office/officeart/2005/8/layout/vList2"/>
    <dgm:cxn modelId="{DBD50BCE-5B69-42D0-997E-B9658C5BC53E}" type="presParOf" srcId="{3F26133D-5AC9-4843-B78D-54A0C905842B}" destId="{452E04F8-EF98-4610-9B39-D1A11AF748CB}" srcOrd="2" destOrd="0" presId="urn:microsoft.com/office/officeart/2005/8/layout/vList2"/>
    <dgm:cxn modelId="{6984AB76-7705-467E-A813-66FF325BB362}" type="presParOf" srcId="{3F26133D-5AC9-4843-B78D-54A0C905842B}" destId="{15282974-9999-4033-BDED-84F8AC6900E9}" srcOrd="3" destOrd="0" presId="urn:microsoft.com/office/officeart/2005/8/layout/vList2"/>
    <dgm:cxn modelId="{101ED622-3997-4AB9-B96C-D7AC56748BE5}" type="presParOf" srcId="{3F26133D-5AC9-4843-B78D-54A0C905842B}" destId="{F63E7688-6F8E-4BBA-AEB4-DEA92CF1438F}" srcOrd="4" destOrd="0" presId="urn:microsoft.com/office/officeart/2005/8/layout/vList2"/>
    <dgm:cxn modelId="{0BC1E58D-459D-4227-ADD9-994CB4A01730}" type="presParOf" srcId="{3F26133D-5AC9-4843-B78D-54A0C905842B}" destId="{0685498C-A168-4DAA-933A-D8D93138FE11}" srcOrd="5" destOrd="0" presId="urn:microsoft.com/office/officeart/2005/8/layout/vList2"/>
    <dgm:cxn modelId="{64E872FD-5918-4E2C-8D8C-79C05B05A2C6}" type="presParOf" srcId="{3F26133D-5AC9-4843-B78D-54A0C905842B}" destId="{B4C56542-52E6-4D1D-BA33-C1168350A138}" srcOrd="6" destOrd="0" presId="urn:microsoft.com/office/officeart/2005/8/layout/vList2"/>
    <dgm:cxn modelId="{494861A6-3419-4A39-B5EA-6E9139121323}" type="presParOf" srcId="{3F26133D-5AC9-4843-B78D-54A0C905842B}" destId="{B98C7EDE-DBB0-4581-92C0-333EFE3A3F69}" srcOrd="7" destOrd="0" presId="urn:microsoft.com/office/officeart/2005/8/layout/vList2"/>
    <dgm:cxn modelId="{2C44CA1C-BB04-4D8D-A4ED-88CCD3D4D911}" type="presParOf" srcId="{3F26133D-5AC9-4843-B78D-54A0C905842B}" destId="{F7367EEB-7A31-4DC0-AFC6-B2E2B432163A}" srcOrd="8" destOrd="0" presId="urn:microsoft.com/office/officeart/2005/8/layout/vList2"/>
    <dgm:cxn modelId="{A34EB149-C553-4D62-B605-C273CF895793}" type="presParOf" srcId="{3F26133D-5AC9-4843-B78D-54A0C905842B}" destId="{62D89472-0530-4FC0-9FF2-92D4918250CC}" srcOrd="9" destOrd="0" presId="urn:microsoft.com/office/officeart/2005/8/layout/vList2"/>
    <dgm:cxn modelId="{72A33AFD-7344-469B-812E-4F174B2EF13E}" type="presParOf" srcId="{3F26133D-5AC9-4843-B78D-54A0C905842B}" destId="{9AEE58BB-075A-47BD-ACB1-F62385FC0729}" srcOrd="10" destOrd="0" presId="urn:microsoft.com/office/officeart/2005/8/layout/vList2"/>
    <dgm:cxn modelId="{39A76849-ACAE-4842-B957-1633CF4E3B7F}" type="presParOf" srcId="{3F26133D-5AC9-4843-B78D-54A0C905842B}" destId="{3974A0B9-34AE-47A8-B28F-A6F52F56B1AB}" srcOrd="11" destOrd="0" presId="urn:microsoft.com/office/officeart/2005/8/layout/vList2"/>
    <dgm:cxn modelId="{E8D5E97B-8C0F-4177-B88F-997E1EC9A453}" type="presParOf" srcId="{3F26133D-5AC9-4843-B78D-54A0C905842B}" destId="{FCF7A8B1-E025-4E3E-A5C9-0A7790DD393F}" srcOrd="12" destOrd="0" presId="urn:microsoft.com/office/officeart/2005/8/layout/vList2"/>
    <dgm:cxn modelId="{ABE8B1BE-71AE-4650-A06C-225B8E0EA18A}" type="presParOf" srcId="{3F26133D-5AC9-4843-B78D-54A0C905842B}" destId="{58E5D463-AC1E-4ACC-9765-708C8B14D7AC}" srcOrd="13" destOrd="0" presId="urn:microsoft.com/office/officeart/2005/8/layout/vList2"/>
    <dgm:cxn modelId="{BE8F06D6-7657-43E0-81B6-731A221FA5E5}" type="presParOf" srcId="{3F26133D-5AC9-4843-B78D-54A0C905842B}" destId="{75504D4E-E5A0-45F2-918F-60AD1BBE8AE0}" srcOrd="14" destOrd="0" presId="urn:microsoft.com/office/officeart/2005/8/layout/vList2"/>
    <dgm:cxn modelId="{74946019-3DED-4ACD-A3A1-ED20E8ED413D}" type="presParOf" srcId="{3F26133D-5AC9-4843-B78D-54A0C905842B}" destId="{699B2C33-6C7C-42B8-8237-AF4E123DAF53}" srcOrd="15" destOrd="0" presId="urn:microsoft.com/office/officeart/2005/8/layout/vList2"/>
    <dgm:cxn modelId="{0C4C8A63-05B7-4E7D-BC96-2CE96B6F5E29}" type="presParOf" srcId="{3F26133D-5AC9-4843-B78D-54A0C905842B}" destId="{3A9A2A5E-2804-4163-822D-327A9B6AD3FF}"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FCF12-17A0-49CA-9B4C-06B2893B0DED}"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5988DAF4-FBBF-40E8-9E25-86465708DC69}">
      <dgm:prSet/>
      <dgm:spPr/>
      <dgm:t>
        <a:bodyPr/>
        <a:lstStyle/>
        <a:p>
          <a:pPr algn="ctr">
            <a:defRPr cap="all"/>
          </a:pPr>
          <a:r>
            <a:rPr lang="en-US" dirty="0"/>
            <a:t>Fine-grained Sentiment Analysis</a:t>
          </a:r>
        </a:p>
      </dgm:t>
    </dgm:pt>
    <dgm:pt modelId="{2A2C9734-BBB3-47BD-BC05-54BCFBD64E4A}" type="parTrans" cxnId="{0955423C-C219-4B54-8E12-9EAB83ADC365}">
      <dgm:prSet/>
      <dgm:spPr/>
      <dgm:t>
        <a:bodyPr/>
        <a:lstStyle/>
        <a:p>
          <a:endParaRPr lang="en-US"/>
        </a:p>
      </dgm:t>
    </dgm:pt>
    <dgm:pt modelId="{EE6FA3E0-2DA7-4C0B-85A2-2EFEB717C129}" type="sibTrans" cxnId="{0955423C-C219-4B54-8E12-9EAB83ADC365}">
      <dgm:prSet phldrT="1"/>
      <dgm:spPr/>
      <dgm:t>
        <a:bodyPr/>
        <a:lstStyle/>
        <a:p>
          <a:r>
            <a:rPr lang="en-US"/>
            <a:t>1</a:t>
          </a:r>
        </a:p>
      </dgm:t>
    </dgm:pt>
    <dgm:pt modelId="{939CCD5C-7C32-4DF1-B78E-00CC7C4CC322}">
      <dgm:prSet/>
      <dgm:spPr/>
      <dgm:t>
        <a:bodyPr/>
        <a:lstStyle/>
        <a:p>
          <a:pPr algn="ctr">
            <a:defRPr cap="all"/>
          </a:pPr>
          <a:r>
            <a:rPr lang="en-US" dirty="0"/>
            <a:t>Emotion detection</a:t>
          </a:r>
        </a:p>
      </dgm:t>
    </dgm:pt>
    <dgm:pt modelId="{85DB81EC-A2D7-41F6-B15E-750EF209CD39}" type="parTrans" cxnId="{CF9A976E-9339-4DDF-975F-E3A9A578CDFB}">
      <dgm:prSet/>
      <dgm:spPr/>
      <dgm:t>
        <a:bodyPr/>
        <a:lstStyle/>
        <a:p>
          <a:endParaRPr lang="en-US"/>
        </a:p>
      </dgm:t>
    </dgm:pt>
    <dgm:pt modelId="{FE016D46-F7D5-4C5D-A18C-3C1386558BAD}" type="sibTrans" cxnId="{CF9A976E-9339-4DDF-975F-E3A9A578CDFB}">
      <dgm:prSet phldrT="2"/>
      <dgm:spPr/>
      <dgm:t>
        <a:bodyPr/>
        <a:lstStyle/>
        <a:p>
          <a:r>
            <a:rPr lang="en-US"/>
            <a:t>2</a:t>
          </a:r>
        </a:p>
      </dgm:t>
    </dgm:pt>
    <dgm:pt modelId="{6D5F8DDC-99BD-43E7-968A-14609E738C4B}">
      <dgm:prSet/>
      <dgm:spPr/>
      <dgm:t>
        <a:bodyPr/>
        <a:lstStyle/>
        <a:p>
          <a:pPr algn="ctr">
            <a:defRPr cap="all"/>
          </a:pPr>
          <a:r>
            <a:rPr lang="en-US" dirty="0"/>
            <a:t>Aspect-based Sentiment Analysis</a:t>
          </a:r>
        </a:p>
      </dgm:t>
    </dgm:pt>
    <dgm:pt modelId="{BDD160B7-8031-4EAD-8B1D-D56CA7AFC5B6}" type="parTrans" cxnId="{73DE4E40-040D-46E0-AB4F-4741FF7AAC61}">
      <dgm:prSet/>
      <dgm:spPr/>
      <dgm:t>
        <a:bodyPr/>
        <a:lstStyle/>
        <a:p>
          <a:endParaRPr lang="en-US"/>
        </a:p>
      </dgm:t>
    </dgm:pt>
    <dgm:pt modelId="{FD9BBCDB-C760-484C-B026-7490215368D4}" type="sibTrans" cxnId="{73DE4E40-040D-46E0-AB4F-4741FF7AAC61}">
      <dgm:prSet phldrT="3"/>
      <dgm:spPr/>
      <dgm:t>
        <a:bodyPr/>
        <a:lstStyle/>
        <a:p>
          <a:r>
            <a:rPr lang="en-US"/>
            <a:t>3</a:t>
          </a:r>
        </a:p>
      </dgm:t>
    </dgm:pt>
    <dgm:pt modelId="{D5863073-E782-4750-AD4D-0FD1522F9513}">
      <dgm:prSet/>
      <dgm:spPr/>
      <dgm:t>
        <a:bodyPr/>
        <a:lstStyle/>
        <a:p>
          <a:pPr algn="ctr">
            <a:defRPr cap="all"/>
          </a:pPr>
          <a:r>
            <a:rPr lang="en-US" dirty="0"/>
            <a:t>Multilingual sentiment analysis</a:t>
          </a:r>
        </a:p>
      </dgm:t>
    </dgm:pt>
    <dgm:pt modelId="{80D8E70F-427A-4BDC-97F2-61C544CD8074}" type="parTrans" cxnId="{2C7E5C91-5B82-42FE-BCF8-B575A9A63DE9}">
      <dgm:prSet/>
      <dgm:spPr/>
      <dgm:t>
        <a:bodyPr/>
        <a:lstStyle/>
        <a:p>
          <a:endParaRPr lang="en-US"/>
        </a:p>
      </dgm:t>
    </dgm:pt>
    <dgm:pt modelId="{840A21C2-79A8-4CBC-ADB8-F7AE166F8BB3}" type="sibTrans" cxnId="{2C7E5C91-5B82-42FE-BCF8-B575A9A63DE9}">
      <dgm:prSet phldrT="4"/>
      <dgm:spPr/>
      <dgm:t>
        <a:bodyPr/>
        <a:lstStyle/>
        <a:p>
          <a:r>
            <a:rPr lang="en-US"/>
            <a:t>4</a:t>
          </a:r>
        </a:p>
      </dgm:t>
    </dgm:pt>
    <dgm:pt modelId="{A11D1E73-F098-4A0F-A5A9-E7EF05456BA4}" type="pres">
      <dgm:prSet presAssocID="{CE0FCF12-17A0-49CA-9B4C-06B2893B0DED}" presName="Name0" presStyleCnt="0">
        <dgm:presLayoutVars>
          <dgm:animLvl val="lvl"/>
          <dgm:resizeHandles val="exact"/>
        </dgm:presLayoutVars>
      </dgm:prSet>
      <dgm:spPr/>
    </dgm:pt>
    <dgm:pt modelId="{4F48FA75-893E-4074-B68C-AAE8CC89D46F}" type="pres">
      <dgm:prSet presAssocID="{5988DAF4-FBBF-40E8-9E25-86465708DC69}" presName="compositeNode" presStyleCnt="0">
        <dgm:presLayoutVars>
          <dgm:bulletEnabled val="1"/>
        </dgm:presLayoutVars>
      </dgm:prSet>
      <dgm:spPr/>
    </dgm:pt>
    <dgm:pt modelId="{72AAF2B6-C067-4058-828E-ACFFC8C3DBC5}" type="pres">
      <dgm:prSet presAssocID="{5988DAF4-FBBF-40E8-9E25-86465708DC69}" presName="bgRect" presStyleLbl="bgAccFollowNode1" presStyleIdx="0" presStyleCnt="4"/>
      <dgm:spPr/>
    </dgm:pt>
    <dgm:pt modelId="{D0519982-CE6E-40D1-98D7-4275BD26915A}" type="pres">
      <dgm:prSet presAssocID="{EE6FA3E0-2DA7-4C0B-85A2-2EFEB717C129}" presName="sibTransNodeCircle" presStyleLbl="alignNode1" presStyleIdx="0" presStyleCnt="8">
        <dgm:presLayoutVars>
          <dgm:chMax val="0"/>
          <dgm:bulletEnabled/>
        </dgm:presLayoutVars>
      </dgm:prSet>
      <dgm:spPr/>
    </dgm:pt>
    <dgm:pt modelId="{6847AF48-F670-4A09-A58E-8131BE49F141}" type="pres">
      <dgm:prSet presAssocID="{5988DAF4-FBBF-40E8-9E25-86465708DC69}" presName="bottomLine" presStyleLbl="alignNode1" presStyleIdx="1" presStyleCnt="8">
        <dgm:presLayoutVars/>
      </dgm:prSet>
      <dgm:spPr/>
    </dgm:pt>
    <dgm:pt modelId="{C7F0615F-C4B4-4E45-9FDD-99B9D3C601E1}" type="pres">
      <dgm:prSet presAssocID="{5988DAF4-FBBF-40E8-9E25-86465708DC69}" presName="nodeText" presStyleLbl="bgAccFollowNode1" presStyleIdx="0" presStyleCnt="4">
        <dgm:presLayoutVars>
          <dgm:bulletEnabled val="1"/>
        </dgm:presLayoutVars>
      </dgm:prSet>
      <dgm:spPr/>
    </dgm:pt>
    <dgm:pt modelId="{F3FD67FD-42C3-4C29-9648-6B2444947FE1}" type="pres">
      <dgm:prSet presAssocID="{EE6FA3E0-2DA7-4C0B-85A2-2EFEB717C129}" presName="sibTrans" presStyleCnt="0"/>
      <dgm:spPr/>
    </dgm:pt>
    <dgm:pt modelId="{B7AC5F63-D928-47BE-8E7D-75FFC5AD198F}" type="pres">
      <dgm:prSet presAssocID="{939CCD5C-7C32-4DF1-B78E-00CC7C4CC322}" presName="compositeNode" presStyleCnt="0">
        <dgm:presLayoutVars>
          <dgm:bulletEnabled val="1"/>
        </dgm:presLayoutVars>
      </dgm:prSet>
      <dgm:spPr/>
    </dgm:pt>
    <dgm:pt modelId="{F977FFF3-F18B-41D7-B9BD-72EBD0071FE4}" type="pres">
      <dgm:prSet presAssocID="{939CCD5C-7C32-4DF1-B78E-00CC7C4CC322}" presName="bgRect" presStyleLbl="bgAccFollowNode1" presStyleIdx="1" presStyleCnt="4"/>
      <dgm:spPr/>
    </dgm:pt>
    <dgm:pt modelId="{57A5CFF8-AB2D-4AB4-8D0A-DC480B47BD31}" type="pres">
      <dgm:prSet presAssocID="{FE016D46-F7D5-4C5D-A18C-3C1386558BAD}" presName="sibTransNodeCircle" presStyleLbl="alignNode1" presStyleIdx="2" presStyleCnt="8">
        <dgm:presLayoutVars>
          <dgm:chMax val="0"/>
          <dgm:bulletEnabled/>
        </dgm:presLayoutVars>
      </dgm:prSet>
      <dgm:spPr/>
    </dgm:pt>
    <dgm:pt modelId="{2AE2DD09-510B-4416-A541-E3936F8D8482}" type="pres">
      <dgm:prSet presAssocID="{939CCD5C-7C32-4DF1-B78E-00CC7C4CC322}" presName="bottomLine" presStyleLbl="alignNode1" presStyleIdx="3" presStyleCnt="8">
        <dgm:presLayoutVars/>
      </dgm:prSet>
      <dgm:spPr/>
    </dgm:pt>
    <dgm:pt modelId="{4A9A9B32-3249-4E82-8A61-984F12B082E4}" type="pres">
      <dgm:prSet presAssocID="{939CCD5C-7C32-4DF1-B78E-00CC7C4CC322}" presName="nodeText" presStyleLbl="bgAccFollowNode1" presStyleIdx="1" presStyleCnt="4">
        <dgm:presLayoutVars>
          <dgm:bulletEnabled val="1"/>
        </dgm:presLayoutVars>
      </dgm:prSet>
      <dgm:spPr/>
    </dgm:pt>
    <dgm:pt modelId="{C7083076-4CB9-479E-A9EF-21BE863A579D}" type="pres">
      <dgm:prSet presAssocID="{FE016D46-F7D5-4C5D-A18C-3C1386558BAD}" presName="sibTrans" presStyleCnt="0"/>
      <dgm:spPr/>
    </dgm:pt>
    <dgm:pt modelId="{37C20761-10F9-408A-B36F-A3AA14657CC9}" type="pres">
      <dgm:prSet presAssocID="{6D5F8DDC-99BD-43E7-968A-14609E738C4B}" presName="compositeNode" presStyleCnt="0">
        <dgm:presLayoutVars>
          <dgm:bulletEnabled val="1"/>
        </dgm:presLayoutVars>
      </dgm:prSet>
      <dgm:spPr/>
    </dgm:pt>
    <dgm:pt modelId="{204DDFB7-8441-494D-ACC9-EE6CE397F329}" type="pres">
      <dgm:prSet presAssocID="{6D5F8DDC-99BD-43E7-968A-14609E738C4B}" presName="bgRect" presStyleLbl="bgAccFollowNode1" presStyleIdx="2" presStyleCnt="4"/>
      <dgm:spPr/>
    </dgm:pt>
    <dgm:pt modelId="{C04D183A-F2EF-4189-9002-56D4052A675C}" type="pres">
      <dgm:prSet presAssocID="{FD9BBCDB-C760-484C-B026-7490215368D4}" presName="sibTransNodeCircle" presStyleLbl="alignNode1" presStyleIdx="4" presStyleCnt="8">
        <dgm:presLayoutVars>
          <dgm:chMax val="0"/>
          <dgm:bulletEnabled/>
        </dgm:presLayoutVars>
      </dgm:prSet>
      <dgm:spPr/>
    </dgm:pt>
    <dgm:pt modelId="{0235E973-A684-40F6-A534-5D634F32FA49}" type="pres">
      <dgm:prSet presAssocID="{6D5F8DDC-99BD-43E7-968A-14609E738C4B}" presName="bottomLine" presStyleLbl="alignNode1" presStyleIdx="5" presStyleCnt="8">
        <dgm:presLayoutVars/>
      </dgm:prSet>
      <dgm:spPr/>
    </dgm:pt>
    <dgm:pt modelId="{28ABD5AC-5ABD-4ABC-9328-4A382C1BD241}" type="pres">
      <dgm:prSet presAssocID="{6D5F8DDC-99BD-43E7-968A-14609E738C4B}" presName="nodeText" presStyleLbl="bgAccFollowNode1" presStyleIdx="2" presStyleCnt="4">
        <dgm:presLayoutVars>
          <dgm:bulletEnabled val="1"/>
        </dgm:presLayoutVars>
      </dgm:prSet>
      <dgm:spPr/>
    </dgm:pt>
    <dgm:pt modelId="{E58259B5-BA56-4272-8300-35C708907042}" type="pres">
      <dgm:prSet presAssocID="{FD9BBCDB-C760-484C-B026-7490215368D4}" presName="sibTrans" presStyleCnt="0"/>
      <dgm:spPr/>
    </dgm:pt>
    <dgm:pt modelId="{35B2A6CF-6AEB-4850-974E-9B4785A4A289}" type="pres">
      <dgm:prSet presAssocID="{D5863073-E782-4750-AD4D-0FD1522F9513}" presName="compositeNode" presStyleCnt="0">
        <dgm:presLayoutVars>
          <dgm:bulletEnabled val="1"/>
        </dgm:presLayoutVars>
      </dgm:prSet>
      <dgm:spPr/>
    </dgm:pt>
    <dgm:pt modelId="{111A5DED-5305-4E29-952D-52DB70B9299F}" type="pres">
      <dgm:prSet presAssocID="{D5863073-E782-4750-AD4D-0FD1522F9513}" presName="bgRect" presStyleLbl="bgAccFollowNode1" presStyleIdx="3" presStyleCnt="4"/>
      <dgm:spPr/>
    </dgm:pt>
    <dgm:pt modelId="{CD17B90C-5F09-4D6C-9B8F-85A9D487DAC6}" type="pres">
      <dgm:prSet presAssocID="{840A21C2-79A8-4CBC-ADB8-F7AE166F8BB3}" presName="sibTransNodeCircle" presStyleLbl="alignNode1" presStyleIdx="6" presStyleCnt="8">
        <dgm:presLayoutVars>
          <dgm:chMax val="0"/>
          <dgm:bulletEnabled/>
        </dgm:presLayoutVars>
      </dgm:prSet>
      <dgm:spPr/>
    </dgm:pt>
    <dgm:pt modelId="{A26B6BC7-64A2-406B-BDFE-7BC8CECDC281}" type="pres">
      <dgm:prSet presAssocID="{D5863073-E782-4750-AD4D-0FD1522F9513}" presName="bottomLine" presStyleLbl="alignNode1" presStyleIdx="7" presStyleCnt="8">
        <dgm:presLayoutVars/>
      </dgm:prSet>
      <dgm:spPr/>
    </dgm:pt>
    <dgm:pt modelId="{D61F7C61-EE82-4D01-A088-F3562D80C742}" type="pres">
      <dgm:prSet presAssocID="{D5863073-E782-4750-AD4D-0FD1522F9513}" presName="nodeText" presStyleLbl="bgAccFollowNode1" presStyleIdx="3" presStyleCnt="4">
        <dgm:presLayoutVars>
          <dgm:bulletEnabled val="1"/>
        </dgm:presLayoutVars>
      </dgm:prSet>
      <dgm:spPr/>
    </dgm:pt>
  </dgm:ptLst>
  <dgm:cxnLst>
    <dgm:cxn modelId="{F9619102-F285-42B8-BEC7-FAEA451C6FAB}" type="presOf" srcId="{6D5F8DDC-99BD-43E7-968A-14609E738C4B}" destId="{204DDFB7-8441-494D-ACC9-EE6CE397F329}" srcOrd="0" destOrd="0" presId="urn:microsoft.com/office/officeart/2016/7/layout/BasicLinearProcessNumbered"/>
    <dgm:cxn modelId="{C377C224-BCCD-4745-A390-AD821327A107}" type="presOf" srcId="{FD9BBCDB-C760-484C-B026-7490215368D4}" destId="{C04D183A-F2EF-4189-9002-56D4052A675C}" srcOrd="0" destOrd="0" presId="urn:microsoft.com/office/officeart/2016/7/layout/BasicLinearProcessNumbered"/>
    <dgm:cxn modelId="{0955423C-C219-4B54-8E12-9EAB83ADC365}" srcId="{CE0FCF12-17A0-49CA-9B4C-06B2893B0DED}" destId="{5988DAF4-FBBF-40E8-9E25-86465708DC69}" srcOrd="0" destOrd="0" parTransId="{2A2C9734-BBB3-47BD-BC05-54BCFBD64E4A}" sibTransId="{EE6FA3E0-2DA7-4C0B-85A2-2EFEB717C129}"/>
    <dgm:cxn modelId="{406CDF3D-3345-4C8A-A805-56B5B836F449}" type="presOf" srcId="{840A21C2-79A8-4CBC-ADB8-F7AE166F8BB3}" destId="{CD17B90C-5F09-4D6C-9B8F-85A9D487DAC6}" srcOrd="0" destOrd="0" presId="urn:microsoft.com/office/officeart/2016/7/layout/BasicLinearProcessNumbered"/>
    <dgm:cxn modelId="{73DE4E40-040D-46E0-AB4F-4741FF7AAC61}" srcId="{CE0FCF12-17A0-49CA-9B4C-06B2893B0DED}" destId="{6D5F8DDC-99BD-43E7-968A-14609E738C4B}" srcOrd="2" destOrd="0" parTransId="{BDD160B7-8031-4EAD-8B1D-D56CA7AFC5B6}" sibTransId="{FD9BBCDB-C760-484C-B026-7490215368D4}"/>
    <dgm:cxn modelId="{DF11495E-564A-4DED-A955-C7707C41D949}" type="presOf" srcId="{6D5F8DDC-99BD-43E7-968A-14609E738C4B}" destId="{28ABD5AC-5ABD-4ABC-9328-4A382C1BD241}" srcOrd="1" destOrd="0" presId="urn:microsoft.com/office/officeart/2016/7/layout/BasicLinearProcessNumbered"/>
    <dgm:cxn modelId="{D8BF406E-25DF-45E0-8901-A460D922F5C6}" type="presOf" srcId="{5988DAF4-FBBF-40E8-9E25-86465708DC69}" destId="{C7F0615F-C4B4-4E45-9FDD-99B9D3C601E1}" srcOrd="1" destOrd="0" presId="urn:microsoft.com/office/officeart/2016/7/layout/BasicLinearProcessNumbered"/>
    <dgm:cxn modelId="{CF9A976E-9339-4DDF-975F-E3A9A578CDFB}" srcId="{CE0FCF12-17A0-49CA-9B4C-06B2893B0DED}" destId="{939CCD5C-7C32-4DF1-B78E-00CC7C4CC322}" srcOrd="1" destOrd="0" parTransId="{85DB81EC-A2D7-41F6-B15E-750EF209CD39}" sibTransId="{FE016D46-F7D5-4C5D-A18C-3C1386558BAD}"/>
    <dgm:cxn modelId="{08AEA14F-671D-489F-8E38-F94C9FA79861}" type="presOf" srcId="{D5863073-E782-4750-AD4D-0FD1522F9513}" destId="{D61F7C61-EE82-4D01-A088-F3562D80C742}" srcOrd="1" destOrd="0" presId="urn:microsoft.com/office/officeart/2016/7/layout/BasicLinearProcessNumbered"/>
    <dgm:cxn modelId="{2C7E5C91-5B82-42FE-BCF8-B575A9A63DE9}" srcId="{CE0FCF12-17A0-49CA-9B4C-06B2893B0DED}" destId="{D5863073-E782-4750-AD4D-0FD1522F9513}" srcOrd="3" destOrd="0" parTransId="{80D8E70F-427A-4BDC-97F2-61C544CD8074}" sibTransId="{840A21C2-79A8-4CBC-ADB8-F7AE166F8BB3}"/>
    <dgm:cxn modelId="{97CB789E-1704-4605-B794-DE1DDA4D25D9}" type="presOf" srcId="{5988DAF4-FBBF-40E8-9E25-86465708DC69}" destId="{72AAF2B6-C067-4058-828E-ACFFC8C3DBC5}" srcOrd="0" destOrd="0" presId="urn:microsoft.com/office/officeart/2016/7/layout/BasicLinearProcessNumbered"/>
    <dgm:cxn modelId="{C6BCB0CD-9173-4E2D-AAE1-00E0484D6A33}" type="presOf" srcId="{D5863073-E782-4750-AD4D-0FD1522F9513}" destId="{111A5DED-5305-4E29-952D-52DB70B9299F}" srcOrd="0" destOrd="0" presId="urn:microsoft.com/office/officeart/2016/7/layout/BasicLinearProcessNumbered"/>
    <dgm:cxn modelId="{D445DECD-7FBF-45F2-8C86-1C49B1734445}" type="presOf" srcId="{939CCD5C-7C32-4DF1-B78E-00CC7C4CC322}" destId="{4A9A9B32-3249-4E82-8A61-984F12B082E4}" srcOrd="1" destOrd="0" presId="urn:microsoft.com/office/officeart/2016/7/layout/BasicLinearProcessNumbered"/>
    <dgm:cxn modelId="{105EE1D9-6442-4DB9-9CFE-537C856B286F}" type="presOf" srcId="{EE6FA3E0-2DA7-4C0B-85A2-2EFEB717C129}" destId="{D0519982-CE6E-40D1-98D7-4275BD26915A}" srcOrd="0" destOrd="0" presId="urn:microsoft.com/office/officeart/2016/7/layout/BasicLinearProcessNumbered"/>
    <dgm:cxn modelId="{313336E6-787A-4936-ADB5-E4C1DB50B8BE}" type="presOf" srcId="{939CCD5C-7C32-4DF1-B78E-00CC7C4CC322}" destId="{F977FFF3-F18B-41D7-B9BD-72EBD0071FE4}" srcOrd="0" destOrd="0" presId="urn:microsoft.com/office/officeart/2016/7/layout/BasicLinearProcessNumbered"/>
    <dgm:cxn modelId="{942C82E6-4E74-474B-8C04-2DB35DE69047}" type="presOf" srcId="{FE016D46-F7D5-4C5D-A18C-3C1386558BAD}" destId="{57A5CFF8-AB2D-4AB4-8D0A-DC480B47BD31}" srcOrd="0" destOrd="0" presId="urn:microsoft.com/office/officeart/2016/7/layout/BasicLinearProcessNumbered"/>
    <dgm:cxn modelId="{2027BDF7-9ADD-4387-8155-9788DDFD7130}" type="presOf" srcId="{CE0FCF12-17A0-49CA-9B4C-06B2893B0DED}" destId="{A11D1E73-F098-4A0F-A5A9-E7EF05456BA4}" srcOrd="0" destOrd="0" presId="urn:microsoft.com/office/officeart/2016/7/layout/BasicLinearProcessNumbered"/>
    <dgm:cxn modelId="{11E7BD1C-4BCA-480B-8EB3-5C8F0EFF1346}" type="presParOf" srcId="{A11D1E73-F098-4A0F-A5A9-E7EF05456BA4}" destId="{4F48FA75-893E-4074-B68C-AAE8CC89D46F}" srcOrd="0" destOrd="0" presId="urn:microsoft.com/office/officeart/2016/7/layout/BasicLinearProcessNumbered"/>
    <dgm:cxn modelId="{10771EB7-D654-4E2A-832E-38E61CF13E5A}" type="presParOf" srcId="{4F48FA75-893E-4074-B68C-AAE8CC89D46F}" destId="{72AAF2B6-C067-4058-828E-ACFFC8C3DBC5}" srcOrd="0" destOrd="0" presId="urn:microsoft.com/office/officeart/2016/7/layout/BasicLinearProcessNumbered"/>
    <dgm:cxn modelId="{C36470B2-DDF0-44AC-AAC3-E4994FE42662}" type="presParOf" srcId="{4F48FA75-893E-4074-B68C-AAE8CC89D46F}" destId="{D0519982-CE6E-40D1-98D7-4275BD26915A}" srcOrd="1" destOrd="0" presId="urn:microsoft.com/office/officeart/2016/7/layout/BasicLinearProcessNumbered"/>
    <dgm:cxn modelId="{772C91E2-18DD-4632-BAF8-DAF0C121DE5B}" type="presParOf" srcId="{4F48FA75-893E-4074-B68C-AAE8CC89D46F}" destId="{6847AF48-F670-4A09-A58E-8131BE49F141}" srcOrd="2" destOrd="0" presId="urn:microsoft.com/office/officeart/2016/7/layout/BasicLinearProcessNumbered"/>
    <dgm:cxn modelId="{FAB25116-E836-4052-8311-F3F547401EC2}" type="presParOf" srcId="{4F48FA75-893E-4074-B68C-AAE8CC89D46F}" destId="{C7F0615F-C4B4-4E45-9FDD-99B9D3C601E1}" srcOrd="3" destOrd="0" presId="urn:microsoft.com/office/officeart/2016/7/layout/BasicLinearProcessNumbered"/>
    <dgm:cxn modelId="{EC606C20-4FFF-4721-B0AC-144A51DD40A6}" type="presParOf" srcId="{A11D1E73-F098-4A0F-A5A9-E7EF05456BA4}" destId="{F3FD67FD-42C3-4C29-9648-6B2444947FE1}" srcOrd="1" destOrd="0" presId="urn:microsoft.com/office/officeart/2016/7/layout/BasicLinearProcessNumbered"/>
    <dgm:cxn modelId="{162D6AAB-6A6B-4E35-9929-F8041B6003A8}" type="presParOf" srcId="{A11D1E73-F098-4A0F-A5A9-E7EF05456BA4}" destId="{B7AC5F63-D928-47BE-8E7D-75FFC5AD198F}" srcOrd="2" destOrd="0" presId="urn:microsoft.com/office/officeart/2016/7/layout/BasicLinearProcessNumbered"/>
    <dgm:cxn modelId="{5FDA7509-C6BD-4783-B568-31E973E3B7CC}" type="presParOf" srcId="{B7AC5F63-D928-47BE-8E7D-75FFC5AD198F}" destId="{F977FFF3-F18B-41D7-B9BD-72EBD0071FE4}" srcOrd="0" destOrd="0" presId="urn:microsoft.com/office/officeart/2016/7/layout/BasicLinearProcessNumbered"/>
    <dgm:cxn modelId="{7E76F74A-D82A-451C-A8CD-C95C38888E65}" type="presParOf" srcId="{B7AC5F63-D928-47BE-8E7D-75FFC5AD198F}" destId="{57A5CFF8-AB2D-4AB4-8D0A-DC480B47BD31}" srcOrd="1" destOrd="0" presId="urn:microsoft.com/office/officeart/2016/7/layout/BasicLinearProcessNumbered"/>
    <dgm:cxn modelId="{D2C8B5F4-3699-4D7F-A507-7FAEFEB4FF55}" type="presParOf" srcId="{B7AC5F63-D928-47BE-8E7D-75FFC5AD198F}" destId="{2AE2DD09-510B-4416-A541-E3936F8D8482}" srcOrd="2" destOrd="0" presId="urn:microsoft.com/office/officeart/2016/7/layout/BasicLinearProcessNumbered"/>
    <dgm:cxn modelId="{A52A27E5-1155-4459-BFDA-849AA67FAF1B}" type="presParOf" srcId="{B7AC5F63-D928-47BE-8E7D-75FFC5AD198F}" destId="{4A9A9B32-3249-4E82-8A61-984F12B082E4}" srcOrd="3" destOrd="0" presId="urn:microsoft.com/office/officeart/2016/7/layout/BasicLinearProcessNumbered"/>
    <dgm:cxn modelId="{C83B4341-5F04-4452-B16B-7A04923E3CF9}" type="presParOf" srcId="{A11D1E73-F098-4A0F-A5A9-E7EF05456BA4}" destId="{C7083076-4CB9-479E-A9EF-21BE863A579D}" srcOrd="3" destOrd="0" presId="urn:microsoft.com/office/officeart/2016/7/layout/BasicLinearProcessNumbered"/>
    <dgm:cxn modelId="{F3217EF4-9EE1-4761-919A-0343BEE46287}" type="presParOf" srcId="{A11D1E73-F098-4A0F-A5A9-E7EF05456BA4}" destId="{37C20761-10F9-408A-B36F-A3AA14657CC9}" srcOrd="4" destOrd="0" presId="urn:microsoft.com/office/officeart/2016/7/layout/BasicLinearProcessNumbered"/>
    <dgm:cxn modelId="{CB87DD50-1FC4-445F-8B7A-5967D7A1643A}" type="presParOf" srcId="{37C20761-10F9-408A-B36F-A3AA14657CC9}" destId="{204DDFB7-8441-494D-ACC9-EE6CE397F329}" srcOrd="0" destOrd="0" presId="urn:microsoft.com/office/officeart/2016/7/layout/BasicLinearProcessNumbered"/>
    <dgm:cxn modelId="{E8D52AB8-59BC-483A-A869-93027681EAF2}" type="presParOf" srcId="{37C20761-10F9-408A-B36F-A3AA14657CC9}" destId="{C04D183A-F2EF-4189-9002-56D4052A675C}" srcOrd="1" destOrd="0" presId="urn:microsoft.com/office/officeart/2016/7/layout/BasicLinearProcessNumbered"/>
    <dgm:cxn modelId="{1EA08D0D-7A5F-4F1D-81AC-AD38159237E9}" type="presParOf" srcId="{37C20761-10F9-408A-B36F-A3AA14657CC9}" destId="{0235E973-A684-40F6-A534-5D634F32FA49}" srcOrd="2" destOrd="0" presId="urn:microsoft.com/office/officeart/2016/7/layout/BasicLinearProcessNumbered"/>
    <dgm:cxn modelId="{C3E53565-CCE4-40C0-823A-65036F0A2067}" type="presParOf" srcId="{37C20761-10F9-408A-B36F-A3AA14657CC9}" destId="{28ABD5AC-5ABD-4ABC-9328-4A382C1BD241}" srcOrd="3" destOrd="0" presId="urn:microsoft.com/office/officeart/2016/7/layout/BasicLinearProcessNumbered"/>
    <dgm:cxn modelId="{24CF8B49-7C7C-4AE4-8811-05D903158F75}" type="presParOf" srcId="{A11D1E73-F098-4A0F-A5A9-E7EF05456BA4}" destId="{E58259B5-BA56-4272-8300-35C708907042}" srcOrd="5" destOrd="0" presId="urn:microsoft.com/office/officeart/2016/7/layout/BasicLinearProcessNumbered"/>
    <dgm:cxn modelId="{68854E12-2BA7-437B-AAB3-21DD506CE01F}" type="presParOf" srcId="{A11D1E73-F098-4A0F-A5A9-E7EF05456BA4}" destId="{35B2A6CF-6AEB-4850-974E-9B4785A4A289}" srcOrd="6" destOrd="0" presId="urn:microsoft.com/office/officeart/2016/7/layout/BasicLinearProcessNumbered"/>
    <dgm:cxn modelId="{C8F0A80B-2FB7-42D3-933C-CAF896C812F6}" type="presParOf" srcId="{35B2A6CF-6AEB-4850-974E-9B4785A4A289}" destId="{111A5DED-5305-4E29-952D-52DB70B9299F}" srcOrd="0" destOrd="0" presId="urn:microsoft.com/office/officeart/2016/7/layout/BasicLinearProcessNumbered"/>
    <dgm:cxn modelId="{90E8CBD1-0BBC-4187-8302-67B81490DE73}" type="presParOf" srcId="{35B2A6CF-6AEB-4850-974E-9B4785A4A289}" destId="{CD17B90C-5F09-4D6C-9B8F-85A9D487DAC6}" srcOrd="1" destOrd="0" presId="urn:microsoft.com/office/officeart/2016/7/layout/BasicLinearProcessNumbered"/>
    <dgm:cxn modelId="{1ED177F0-1F92-488E-9522-7ED03DC1CC08}" type="presParOf" srcId="{35B2A6CF-6AEB-4850-974E-9B4785A4A289}" destId="{A26B6BC7-64A2-406B-BDFE-7BC8CECDC281}" srcOrd="2" destOrd="0" presId="urn:microsoft.com/office/officeart/2016/7/layout/BasicLinearProcessNumbered"/>
    <dgm:cxn modelId="{93C49E6E-C1A7-4151-A1FC-86553AA8872F}" type="presParOf" srcId="{35B2A6CF-6AEB-4850-974E-9B4785A4A289}" destId="{D61F7C61-EE82-4D01-A088-F3562D80C74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8F866F-CBE8-4C4D-9138-E69E2484BD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3AE65B-03F2-4E3A-87A2-221B10B2409F}">
      <dgm:prSet/>
      <dgm:spPr/>
      <dgm:t>
        <a:bodyPr/>
        <a:lstStyle/>
        <a:p>
          <a:r>
            <a:rPr lang="en-US" baseline="0"/>
            <a:t>Sorting Data at Scale</a:t>
          </a:r>
          <a:endParaRPr lang="en-US"/>
        </a:p>
      </dgm:t>
    </dgm:pt>
    <dgm:pt modelId="{977012B7-D30E-40AE-8A08-BC5569CD6E7A}" type="parTrans" cxnId="{0BE6DA49-0E16-40EF-97BA-8EB9DD55556B}">
      <dgm:prSet/>
      <dgm:spPr/>
      <dgm:t>
        <a:bodyPr/>
        <a:lstStyle/>
        <a:p>
          <a:endParaRPr lang="en-US"/>
        </a:p>
      </dgm:t>
    </dgm:pt>
    <dgm:pt modelId="{C8E24096-8BB1-44CF-B97B-92798175CB4D}" type="sibTrans" cxnId="{0BE6DA49-0E16-40EF-97BA-8EB9DD55556B}">
      <dgm:prSet/>
      <dgm:spPr/>
      <dgm:t>
        <a:bodyPr/>
        <a:lstStyle/>
        <a:p>
          <a:endParaRPr lang="en-US"/>
        </a:p>
      </dgm:t>
    </dgm:pt>
    <dgm:pt modelId="{D2D06998-FBC3-42A4-88E3-0C0E0DE12D21}">
      <dgm:prSet/>
      <dgm:spPr/>
      <dgm:t>
        <a:bodyPr/>
        <a:lstStyle/>
        <a:p>
          <a:r>
            <a:rPr lang="en-US" baseline="0"/>
            <a:t>Real-Time Analysis</a:t>
          </a:r>
          <a:endParaRPr lang="en-US"/>
        </a:p>
      </dgm:t>
    </dgm:pt>
    <dgm:pt modelId="{4C368EA8-0E81-431F-BDB3-78DADA1C4EDC}" type="parTrans" cxnId="{A4C7606F-0328-4008-925B-3B027FF6B817}">
      <dgm:prSet/>
      <dgm:spPr/>
      <dgm:t>
        <a:bodyPr/>
        <a:lstStyle/>
        <a:p>
          <a:endParaRPr lang="en-US"/>
        </a:p>
      </dgm:t>
    </dgm:pt>
    <dgm:pt modelId="{CB0E5AC2-C0DA-424A-BF5E-D870D6230ED3}" type="sibTrans" cxnId="{A4C7606F-0328-4008-925B-3B027FF6B817}">
      <dgm:prSet/>
      <dgm:spPr/>
      <dgm:t>
        <a:bodyPr/>
        <a:lstStyle/>
        <a:p>
          <a:endParaRPr lang="en-US"/>
        </a:p>
      </dgm:t>
    </dgm:pt>
    <dgm:pt modelId="{F025A28F-0914-496B-A947-8479417ADBD1}">
      <dgm:prSet/>
      <dgm:spPr/>
      <dgm:t>
        <a:bodyPr/>
        <a:lstStyle/>
        <a:p>
          <a:r>
            <a:rPr lang="en-US" baseline="0"/>
            <a:t>Consistent criteria</a:t>
          </a:r>
          <a:endParaRPr lang="en-US"/>
        </a:p>
      </dgm:t>
    </dgm:pt>
    <dgm:pt modelId="{E957ED9F-E88E-4157-A3C6-FC5CC2F8F309}" type="parTrans" cxnId="{78D6EA67-5EF6-4457-9CD2-86111D3A260C}">
      <dgm:prSet/>
      <dgm:spPr/>
      <dgm:t>
        <a:bodyPr/>
        <a:lstStyle/>
        <a:p>
          <a:endParaRPr lang="en-US"/>
        </a:p>
      </dgm:t>
    </dgm:pt>
    <dgm:pt modelId="{1B145788-8B3F-40BA-A43C-11822A6747C1}" type="sibTrans" cxnId="{78D6EA67-5EF6-4457-9CD2-86111D3A260C}">
      <dgm:prSet/>
      <dgm:spPr/>
      <dgm:t>
        <a:bodyPr/>
        <a:lstStyle/>
        <a:p>
          <a:endParaRPr lang="en-US"/>
        </a:p>
      </dgm:t>
    </dgm:pt>
    <dgm:pt modelId="{9B6C0E9B-CDA0-4F56-A313-7999976A6C1F}" type="pres">
      <dgm:prSet presAssocID="{D18F866F-CBE8-4C4D-9138-E69E2484BDE3}" presName="root" presStyleCnt="0">
        <dgm:presLayoutVars>
          <dgm:dir/>
          <dgm:resizeHandles val="exact"/>
        </dgm:presLayoutVars>
      </dgm:prSet>
      <dgm:spPr/>
    </dgm:pt>
    <dgm:pt modelId="{5DE728F3-651F-4888-B217-3B5DB42102A1}" type="pres">
      <dgm:prSet presAssocID="{133AE65B-03F2-4E3A-87A2-221B10B2409F}" presName="compNode" presStyleCnt="0"/>
      <dgm:spPr/>
    </dgm:pt>
    <dgm:pt modelId="{E2AB86E4-3428-4A87-B2D6-F5D5249BF429}" type="pres">
      <dgm:prSet presAssocID="{133AE65B-03F2-4E3A-87A2-221B10B240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E169322-CAE9-4289-97B0-B429627A6913}" type="pres">
      <dgm:prSet presAssocID="{133AE65B-03F2-4E3A-87A2-221B10B2409F}" presName="spaceRect" presStyleCnt="0"/>
      <dgm:spPr/>
    </dgm:pt>
    <dgm:pt modelId="{426EE92C-F22A-46B0-8E47-3D86CDB8AE50}" type="pres">
      <dgm:prSet presAssocID="{133AE65B-03F2-4E3A-87A2-221B10B2409F}" presName="textRect" presStyleLbl="revTx" presStyleIdx="0" presStyleCnt="3">
        <dgm:presLayoutVars>
          <dgm:chMax val="1"/>
          <dgm:chPref val="1"/>
        </dgm:presLayoutVars>
      </dgm:prSet>
      <dgm:spPr/>
    </dgm:pt>
    <dgm:pt modelId="{22D31E9D-3B0D-4F0E-A96D-2C61843DF0FE}" type="pres">
      <dgm:prSet presAssocID="{C8E24096-8BB1-44CF-B97B-92798175CB4D}" presName="sibTrans" presStyleCnt="0"/>
      <dgm:spPr/>
    </dgm:pt>
    <dgm:pt modelId="{5C5C4B40-12A4-426E-A9F6-168455890596}" type="pres">
      <dgm:prSet presAssocID="{D2D06998-FBC3-42A4-88E3-0C0E0DE12D21}" presName="compNode" presStyleCnt="0"/>
      <dgm:spPr/>
    </dgm:pt>
    <dgm:pt modelId="{557919BA-9527-4E93-97CF-8BA68F033BCE}" type="pres">
      <dgm:prSet presAssocID="{D2D06998-FBC3-42A4-88E3-0C0E0DE12D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E8F61BD-5CD5-43EC-B919-9598DFF55067}" type="pres">
      <dgm:prSet presAssocID="{D2D06998-FBC3-42A4-88E3-0C0E0DE12D21}" presName="spaceRect" presStyleCnt="0"/>
      <dgm:spPr/>
    </dgm:pt>
    <dgm:pt modelId="{6189D6A9-BF4C-4652-B696-7CDD99416A6B}" type="pres">
      <dgm:prSet presAssocID="{D2D06998-FBC3-42A4-88E3-0C0E0DE12D21}" presName="textRect" presStyleLbl="revTx" presStyleIdx="1" presStyleCnt="3">
        <dgm:presLayoutVars>
          <dgm:chMax val="1"/>
          <dgm:chPref val="1"/>
        </dgm:presLayoutVars>
      </dgm:prSet>
      <dgm:spPr/>
    </dgm:pt>
    <dgm:pt modelId="{BA2A2E8D-A94C-4329-8DCB-24CD3BCA4760}" type="pres">
      <dgm:prSet presAssocID="{CB0E5AC2-C0DA-424A-BF5E-D870D6230ED3}" presName="sibTrans" presStyleCnt="0"/>
      <dgm:spPr/>
    </dgm:pt>
    <dgm:pt modelId="{00806E30-28EE-4B09-8009-90DC44006BAF}" type="pres">
      <dgm:prSet presAssocID="{F025A28F-0914-496B-A947-8479417ADBD1}" presName="compNode" presStyleCnt="0"/>
      <dgm:spPr/>
    </dgm:pt>
    <dgm:pt modelId="{C66B0038-64A5-42B1-B10B-D66C8C1CA52F}" type="pres">
      <dgm:prSet presAssocID="{F025A28F-0914-496B-A947-8479417ADB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B553B44-276B-4288-B705-FF6A96B0E7DB}" type="pres">
      <dgm:prSet presAssocID="{F025A28F-0914-496B-A947-8479417ADBD1}" presName="spaceRect" presStyleCnt="0"/>
      <dgm:spPr/>
    </dgm:pt>
    <dgm:pt modelId="{93BDD61D-93D0-4A25-ADF5-4B441ACBEDFB}" type="pres">
      <dgm:prSet presAssocID="{F025A28F-0914-496B-A947-8479417ADBD1}" presName="textRect" presStyleLbl="revTx" presStyleIdx="2" presStyleCnt="3">
        <dgm:presLayoutVars>
          <dgm:chMax val="1"/>
          <dgm:chPref val="1"/>
        </dgm:presLayoutVars>
      </dgm:prSet>
      <dgm:spPr/>
    </dgm:pt>
  </dgm:ptLst>
  <dgm:cxnLst>
    <dgm:cxn modelId="{665C8109-BE8F-4875-98A0-43C69154A7E7}" type="presOf" srcId="{D18F866F-CBE8-4C4D-9138-E69E2484BDE3}" destId="{9B6C0E9B-CDA0-4F56-A313-7999976A6C1F}" srcOrd="0" destOrd="0" presId="urn:microsoft.com/office/officeart/2018/2/layout/IconLabelList"/>
    <dgm:cxn modelId="{78D6EA67-5EF6-4457-9CD2-86111D3A260C}" srcId="{D18F866F-CBE8-4C4D-9138-E69E2484BDE3}" destId="{F025A28F-0914-496B-A947-8479417ADBD1}" srcOrd="2" destOrd="0" parTransId="{E957ED9F-E88E-4157-A3C6-FC5CC2F8F309}" sibTransId="{1B145788-8B3F-40BA-A43C-11822A6747C1}"/>
    <dgm:cxn modelId="{0BE6DA49-0E16-40EF-97BA-8EB9DD55556B}" srcId="{D18F866F-CBE8-4C4D-9138-E69E2484BDE3}" destId="{133AE65B-03F2-4E3A-87A2-221B10B2409F}" srcOrd="0" destOrd="0" parTransId="{977012B7-D30E-40AE-8A08-BC5569CD6E7A}" sibTransId="{C8E24096-8BB1-44CF-B97B-92798175CB4D}"/>
    <dgm:cxn modelId="{A4C7606F-0328-4008-925B-3B027FF6B817}" srcId="{D18F866F-CBE8-4C4D-9138-E69E2484BDE3}" destId="{D2D06998-FBC3-42A4-88E3-0C0E0DE12D21}" srcOrd="1" destOrd="0" parTransId="{4C368EA8-0E81-431F-BDB3-78DADA1C4EDC}" sibTransId="{CB0E5AC2-C0DA-424A-BF5E-D870D6230ED3}"/>
    <dgm:cxn modelId="{3071E4D1-A380-4527-97C7-843F24CAFAC7}" type="presOf" srcId="{D2D06998-FBC3-42A4-88E3-0C0E0DE12D21}" destId="{6189D6A9-BF4C-4652-B696-7CDD99416A6B}" srcOrd="0" destOrd="0" presId="urn:microsoft.com/office/officeart/2018/2/layout/IconLabelList"/>
    <dgm:cxn modelId="{D0E0ABDC-7EF1-40D2-86E6-2C0F8F095688}" type="presOf" srcId="{133AE65B-03F2-4E3A-87A2-221B10B2409F}" destId="{426EE92C-F22A-46B0-8E47-3D86CDB8AE50}" srcOrd="0" destOrd="0" presId="urn:microsoft.com/office/officeart/2018/2/layout/IconLabelList"/>
    <dgm:cxn modelId="{2E8EE9E8-2CF9-4773-BEC3-2C6FCDD12919}" type="presOf" srcId="{F025A28F-0914-496B-A947-8479417ADBD1}" destId="{93BDD61D-93D0-4A25-ADF5-4B441ACBEDFB}" srcOrd="0" destOrd="0" presId="urn:microsoft.com/office/officeart/2018/2/layout/IconLabelList"/>
    <dgm:cxn modelId="{08C16466-04F3-4623-AA26-A7B6B5D870B7}" type="presParOf" srcId="{9B6C0E9B-CDA0-4F56-A313-7999976A6C1F}" destId="{5DE728F3-651F-4888-B217-3B5DB42102A1}" srcOrd="0" destOrd="0" presId="urn:microsoft.com/office/officeart/2018/2/layout/IconLabelList"/>
    <dgm:cxn modelId="{66F7C445-7373-4222-BA9D-3FD4ED12029D}" type="presParOf" srcId="{5DE728F3-651F-4888-B217-3B5DB42102A1}" destId="{E2AB86E4-3428-4A87-B2D6-F5D5249BF429}" srcOrd="0" destOrd="0" presId="urn:microsoft.com/office/officeart/2018/2/layout/IconLabelList"/>
    <dgm:cxn modelId="{52892C40-3ADF-46B8-8F4F-8744399D607B}" type="presParOf" srcId="{5DE728F3-651F-4888-B217-3B5DB42102A1}" destId="{7E169322-CAE9-4289-97B0-B429627A6913}" srcOrd="1" destOrd="0" presId="urn:microsoft.com/office/officeart/2018/2/layout/IconLabelList"/>
    <dgm:cxn modelId="{92DC57C7-0F3B-4AC9-813C-027D6F3E4F24}" type="presParOf" srcId="{5DE728F3-651F-4888-B217-3B5DB42102A1}" destId="{426EE92C-F22A-46B0-8E47-3D86CDB8AE50}" srcOrd="2" destOrd="0" presId="urn:microsoft.com/office/officeart/2018/2/layout/IconLabelList"/>
    <dgm:cxn modelId="{D3EB5436-C74F-48DC-B34D-C118EF7950EC}" type="presParOf" srcId="{9B6C0E9B-CDA0-4F56-A313-7999976A6C1F}" destId="{22D31E9D-3B0D-4F0E-A96D-2C61843DF0FE}" srcOrd="1" destOrd="0" presId="urn:microsoft.com/office/officeart/2018/2/layout/IconLabelList"/>
    <dgm:cxn modelId="{16D91EC9-B515-4516-B77E-797D6614C8BD}" type="presParOf" srcId="{9B6C0E9B-CDA0-4F56-A313-7999976A6C1F}" destId="{5C5C4B40-12A4-426E-A9F6-168455890596}" srcOrd="2" destOrd="0" presId="urn:microsoft.com/office/officeart/2018/2/layout/IconLabelList"/>
    <dgm:cxn modelId="{BBC9CE54-345A-402E-AABE-C2FF8B085E8C}" type="presParOf" srcId="{5C5C4B40-12A4-426E-A9F6-168455890596}" destId="{557919BA-9527-4E93-97CF-8BA68F033BCE}" srcOrd="0" destOrd="0" presId="urn:microsoft.com/office/officeart/2018/2/layout/IconLabelList"/>
    <dgm:cxn modelId="{56F50EFE-FCD3-4E2C-BDF2-D021ACBF2332}" type="presParOf" srcId="{5C5C4B40-12A4-426E-A9F6-168455890596}" destId="{2E8F61BD-5CD5-43EC-B919-9598DFF55067}" srcOrd="1" destOrd="0" presId="urn:microsoft.com/office/officeart/2018/2/layout/IconLabelList"/>
    <dgm:cxn modelId="{9342D538-A6C8-4E05-87F0-E3CCA9380933}" type="presParOf" srcId="{5C5C4B40-12A4-426E-A9F6-168455890596}" destId="{6189D6A9-BF4C-4652-B696-7CDD99416A6B}" srcOrd="2" destOrd="0" presId="urn:microsoft.com/office/officeart/2018/2/layout/IconLabelList"/>
    <dgm:cxn modelId="{7265D2E2-84C1-4C9F-8C7D-8CB56AD958D0}" type="presParOf" srcId="{9B6C0E9B-CDA0-4F56-A313-7999976A6C1F}" destId="{BA2A2E8D-A94C-4329-8DCB-24CD3BCA4760}" srcOrd="3" destOrd="0" presId="urn:microsoft.com/office/officeart/2018/2/layout/IconLabelList"/>
    <dgm:cxn modelId="{E4B91DE9-D3CE-4BF6-93F5-D2F8D247A929}" type="presParOf" srcId="{9B6C0E9B-CDA0-4F56-A313-7999976A6C1F}" destId="{00806E30-28EE-4B09-8009-90DC44006BAF}" srcOrd="4" destOrd="0" presId="urn:microsoft.com/office/officeart/2018/2/layout/IconLabelList"/>
    <dgm:cxn modelId="{F0A806F8-1D1F-489F-B836-8238EDAD9AD1}" type="presParOf" srcId="{00806E30-28EE-4B09-8009-90DC44006BAF}" destId="{C66B0038-64A5-42B1-B10B-D66C8C1CA52F}" srcOrd="0" destOrd="0" presId="urn:microsoft.com/office/officeart/2018/2/layout/IconLabelList"/>
    <dgm:cxn modelId="{1DD75A4D-D615-4E45-86C0-EFC261CBC625}" type="presParOf" srcId="{00806E30-28EE-4B09-8009-90DC44006BAF}" destId="{0B553B44-276B-4288-B705-FF6A96B0E7DB}" srcOrd="1" destOrd="0" presId="urn:microsoft.com/office/officeart/2018/2/layout/IconLabelList"/>
    <dgm:cxn modelId="{FF1C7D9A-CF85-4822-B73F-FE2C16076619}" type="presParOf" srcId="{00806E30-28EE-4B09-8009-90DC44006BAF}" destId="{93BDD61D-93D0-4A25-ADF5-4B441ACBED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E6DB2F-3BD2-456C-936B-C6068D2C3D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8F9489-4A38-4D8D-B7B6-45E3E9298B39}">
      <dgm:prSet/>
      <dgm:spPr/>
      <dgm:t>
        <a:bodyPr/>
        <a:lstStyle/>
        <a:p>
          <a:pPr>
            <a:lnSpc>
              <a:spcPct val="100000"/>
            </a:lnSpc>
          </a:pPr>
          <a:r>
            <a:rPr lang="en-US" baseline="0"/>
            <a:t>Social media monitoring</a:t>
          </a:r>
          <a:endParaRPr lang="en-US"/>
        </a:p>
      </dgm:t>
    </dgm:pt>
    <dgm:pt modelId="{2A7312D2-9731-472B-862E-F924F83F66B8}" type="parTrans" cxnId="{470430EC-E8F9-4767-AF81-961BC1F5A437}">
      <dgm:prSet/>
      <dgm:spPr/>
      <dgm:t>
        <a:bodyPr/>
        <a:lstStyle/>
        <a:p>
          <a:endParaRPr lang="en-US"/>
        </a:p>
      </dgm:t>
    </dgm:pt>
    <dgm:pt modelId="{CB870163-224B-4B63-8335-B63EF1F155C1}" type="sibTrans" cxnId="{470430EC-E8F9-4767-AF81-961BC1F5A437}">
      <dgm:prSet/>
      <dgm:spPr/>
      <dgm:t>
        <a:bodyPr/>
        <a:lstStyle/>
        <a:p>
          <a:endParaRPr lang="en-US"/>
        </a:p>
      </dgm:t>
    </dgm:pt>
    <dgm:pt modelId="{72D15705-1649-48E6-88F2-BF13941E43D8}">
      <dgm:prSet/>
      <dgm:spPr/>
      <dgm:t>
        <a:bodyPr/>
        <a:lstStyle/>
        <a:p>
          <a:pPr>
            <a:lnSpc>
              <a:spcPct val="100000"/>
            </a:lnSpc>
          </a:pPr>
          <a:r>
            <a:rPr lang="en-US" baseline="0"/>
            <a:t>Customer support</a:t>
          </a:r>
          <a:endParaRPr lang="en-US"/>
        </a:p>
      </dgm:t>
    </dgm:pt>
    <dgm:pt modelId="{88530454-3CE0-48DB-99E5-4CFF47221872}" type="parTrans" cxnId="{1C49440D-803B-4469-BA83-F015E7AC8115}">
      <dgm:prSet/>
      <dgm:spPr/>
      <dgm:t>
        <a:bodyPr/>
        <a:lstStyle/>
        <a:p>
          <a:endParaRPr lang="en-US"/>
        </a:p>
      </dgm:t>
    </dgm:pt>
    <dgm:pt modelId="{34235F7B-44EA-44B4-A5F9-B27A0E8BA11A}" type="sibTrans" cxnId="{1C49440D-803B-4469-BA83-F015E7AC8115}">
      <dgm:prSet/>
      <dgm:spPr/>
      <dgm:t>
        <a:bodyPr/>
        <a:lstStyle/>
        <a:p>
          <a:endParaRPr lang="en-US"/>
        </a:p>
      </dgm:t>
    </dgm:pt>
    <dgm:pt modelId="{9455A61E-F76B-4C85-82CF-AF337412F361}">
      <dgm:prSet/>
      <dgm:spPr/>
      <dgm:t>
        <a:bodyPr/>
        <a:lstStyle/>
        <a:p>
          <a:pPr>
            <a:lnSpc>
              <a:spcPct val="100000"/>
            </a:lnSpc>
          </a:pPr>
          <a:r>
            <a:rPr lang="en-US" baseline="0"/>
            <a:t>Customer feedback</a:t>
          </a:r>
          <a:endParaRPr lang="en-US"/>
        </a:p>
      </dgm:t>
    </dgm:pt>
    <dgm:pt modelId="{E4A612A9-3961-4577-8D2C-1694CC8FD997}" type="parTrans" cxnId="{FBABF19E-7832-4319-9271-26F7DEF5F2CE}">
      <dgm:prSet/>
      <dgm:spPr/>
      <dgm:t>
        <a:bodyPr/>
        <a:lstStyle/>
        <a:p>
          <a:endParaRPr lang="en-US"/>
        </a:p>
      </dgm:t>
    </dgm:pt>
    <dgm:pt modelId="{51B450D2-8144-432C-A438-88A635D79B07}" type="sibTrans" cxnId="{FBABF19E-7832-4319-9271-26F7DEF5F2CE}">
      <dgm:prSet/>
      <dgm:spPr/>
      <dgm:t>
        <a:bodyPr/>
        <a:lstStyle/>
        <a:p>
          <a:endParaRPr lang="en-US"/>
        </a:p>
      </dgm:t>
    </dgm:pt>
    <dgm:pt modelId="{B18EB85E-DD39-430C-9668-D822AC6339E3}">
      <dgm:prSet/>
      <dgm:spPr/>
      <dgm:t>
        <a:bodyPr/>
        <a:lstStyle/>
        <a:p>
          <a:pPr>
            <a:lnSpc>
              <a:spcPct val="100000"/>
            </a:lnSpc>
          </a:pPr>
          <a:r>
            <a:rPr lang="en-US" baseline="0"/>
            <a:t>Brand monitoring and reputation management</a:t>
          </a:r>
          <a:endParaRPr lang="en-US"/>
        </a:p>
      </dgm:t>
    </dgm:pt>
    <dgm:pt modelId="{9B2A12DD-B6BA-4876-BAE3-0DA0FB04BFD9}" type="parTrans" cxnId="{46AEEC67-EA94-4F8C-9CAB-2F385AE758CA}">
      <dgm:prSet/>
      <dgm:spPr/>
      <dgm:t>
        <a:bodyPr/>
        <a:lstStyle/>
        <a:p>
          <a:endParaRPr lang="en-US"/>
        </a:p>
      </dgm:t>
    </dgm:pt>
    <dgm:pt modelId="{B46F7EE8-99CE-4093-89BF-9D2DAA4BB603}" type="sibTrans" cxnId="{46AEEC67-EA94-4F8C-9CAB-2F385AE758CA}">
      <dgm:prSet/>
      <dgm:spPr/>
      <dgm:t>
        <a:bodyPr/>
        <a:lstStyle/>
        <a:p>
          <a:endParaRPr lang="en-US"/>
        </a:p>
      </dgm:t>
    </dgm:pt>
    <dgm:pt modelId="{F7B7F834-E654-49E0-8166-1FFFD4CDCD10}">
      <dgm:prSet/>
      <dgm:spPr/>
      <dgm:t>
        <a:bodyPr/>
        <a:lstStyle/>
        <a:p>
          <a:pPr>
            <a:lnSpc>
              <a:spcPct val="100000"/>
            </a:lnSpc>
          </a:pPr>
          <a:r>
            <a:rPr lang="en-US" baseline="0"/>
            <a:t>Voice of customer (VoC)</a:t>
          </a:r>
          <a:endParaRPr lang="en-US"/>
        </a:p>
      </dgm:t>
    </dgm:pt>
    <dgm:pt modelId="{9959142E-F8DD-45A0-96EA-976B3943BD41}" type="parTrans" cxnId="{4518A1AD-9DC3-44ED-AEA4-95B310FA5940}">
      <dgm:prSet/>
      <dgm:spPr/>
      <dgm:t>
        <a:bodyPr/>
        <a:lstStyle/>
        <a:p>
          <a:endParaRPr lang="en-US"/>
        </a:p>
      </dgm:t>
    </dgm:pt>
    <dgm:pt modelId="{25B03438-52F3-4A4F-B492-2C38CDD35F20}" type="sibTrans" cxnId="{4518A1AD-9DC3-44ED-AEA4-95B310FA5940}">
      <dgm:prSet/>
      <dgm:spPr/>
      <dgm:t>
        <a:bodyPr/>
        <a:lstStyle/>
        <a:p>
          <a:endParaRPr lang="en-US"/>
        </a:p>
      </dgm:t>
    </dgm:pt>
    <dgm:pt modelId="{AB774AC4-8AC7-4690-A6DC-6619A4687073}">
      <dgm:prSet/>
      <dgm:spPr/>
      <dgm:t>
        <a:bodyPr/>
        <a:lstStyle/>
        <a:p>
          <a:pPr>
            <a:lnSpc>
              <a:spcPct val="100000"/>
            </a:lnSpc>
          </a:pPr>
          <a:r>
            <a:rPr lang="en-US" baseline="0"/>
            <a:t>Voice of employee</a:t>
          </a:r>
          <a:endParaRPr lang="en-US"/>
        </a:p>
      </dgm:t>
    </dgm:pt>
    <dgm:pt modelId="{F26F2A32-7E55-4750-8A4A-612A927A3A42}" type="parTrans" cxnId="{F8675FBA-8467-45D2-9730-0EF29E3122B0}">
      <dgm:prSet/>
      <dgm:spPr/>
      <dgm:t>
        <a:bodyPr/>
        <a:lstStyle/>
        <a:p>
          <a:endParaRPr lang="en-US"/>
        </a:p>
      </dgm:t>
    </dgm:pt>
    <dgm:pt modelId="{475F14D4-8869-4B23-A401-D3D19DDBB1D1}" type="sibTrans" cxnId="{F8675FBA-8467-45D2-9730-0EF29E3122B0}">
      <dgm:prSet/>
      <dgm:spPr/>
      <dgm:t>
        <a:bodyPr/>
        <a:lstStyle/>
        <a:p>
          <a:endParaRPr lang="en-US"/>
        </a:p>
      </dgm:t>
    </dgm:pt>
    <dgm:pt modelId="{E15A1619-9D93-462F-BC0C-311ADFA5440F}">
      <dgm:prSet/>
      <dgm:spPr/>
      <dgm:t>
        <a:bodyPr/>
        <a:lstStyle/>
        <a:p>
          <a:pPr>
            <a:lnSpc>
              <a:spcPct val="100000"/>
            </a:lnSpc>
          </a:pPr>
          <a:r>
            <a:rPr lang="en-US" baseline="0"/>
            <a:t>Product analysis</a:t>
          </a:r>
          <a:endParaRPr lang="en-US"/>
        </a:p>
      </dgm:t>
    </dgm:pt>
    <dgm:pt modelId="{7A0E3C05-ECCE-4ACF-875C-8F2CAF187497}" type="parTrans" cxnId="{D5A9795F-939F-436A-BE9D-E353CEB3BB78}">
      <dgm:prSet/>
      <dgm:spPr/>
      <dgm:t>
        <a:bodyPr/>
        <a:lstStyle/>
        <a:p>
          <a:endParaRPr lang="en-US"/>
        </a:p>
      </dgm:t>
    </dgm:pt>
    <dgm:pt modelId="{10571903-63A3-4B9D-B6F8-0DFDCF960FE1}" type="sibTrans" cxnId="{D5A9795F-939F-436A-BE9D-E353CEB3BB78}">
      <dgm:prSet/>
      <dgm:spPr/>
      <dgm:t>
        <a:bodyPr/>
        <a:lstStyle/>
        <a:p>
          <a:endParaRPr lang="en-US"/>
        </a:p>
      </dgm:t>
    </dgm:pt>
    <dgm:pt modelId="{430FC4D1-6873-4CC8-96EF-A83C9405C55E}">
      <dgm:prSet/>
      <dgm:spPr/>
      <dgm:t>
        <a:bodyPr/>
        <a:lstStyle/>
        <a:p>
          <a:pPr>
            <a:lnSpc>
              <a:spcPct val="100000"/>
            </a:lnSpc>
          </a:pPr>
          <a:r>
            <a:rPr lang="en-US" baseline="0"/>
            <a:t>Market research and competitive research</a:t>
          </a:r>
          <a:endParaRPr lang="en-US"/>
        </a:p>
      </dgm:t>
    </dgm:pt>
    <dgm:pt modelId="{FC87877D-DD7D-48BE-B219-D2C959C2B67F}" type="parTrans" cxnId="{54933497-08FF-4A62-9814-5A27DC3FE7C1}">
      <dgm:prSet/>
      <dgm:spPr/>
      <dgm:t>
        <a:bodyPr/>
        <a:lstStyle/>
        <a:p>
          <a:endParaRPr lang="en-US"/>
        </a:p>
      </dgm:t>
    </dgm:pt>
    <dgm:pt modelId="{C23F0C5E-D4AC-4BA0-BAD5-795A86981EBA}" type="sibTrans" cxnId="{54933497-08FF-4A62-9814-5A27DC3FE7C1}">
      <dgm:prSet/>
      <dgm:spPr/>
      <dgm:t>
        <a:bodyPr/>
        <a:lstStyle/>
        <a:p>
          <a:endParaRPr lang="en-US"/>
        </a:p>
      </dgm:t>
    </dgm:pt>
    <dgm:pt modelId="{9FE20127-1F5F-4AC7-86F1-09945837C2F3}" type="pres">
      <dgm:prSet presAssocID="{13E6DB2F-3BD2-456C-936B-C6068D2C3DEE}" presName="root" presStyleCnt="0">
        <dgm:presLayoutVars>
          <dgm:dir/>
          <dgm:resizeHandles val="exact"/>
        </dgm:presLayoutVars>
      </dgm:prSet>
      <dgm:spPr/>
    </dgm:pt>
    <dgm:pt modelId="{959265EE-1ACA-4D5C-B1ED-F48B3A9629FF}" type="pres">
      <dgm:prSet presAssocID="{828F9489-4A38-4D8D-B7B6-45E3E9298B39}" presName="compNode" presStyleCnt="0"/>
      <dgm:spPr/>
    </dgm:pt>
    <dgm:pt modelId="{366E001D-3D60-406A-9943-35DD1B496002}" type="pres">
      <dgm:prSet presAssocID="{828F9489-4A38-4D8D-B7B6-45E3E9298B39}" presName="bgRect" presStyleLbl="bgShp" presStyleIdx="0" presStyleCnt="8"/>
      <dgm:spPr/>
    </dgm:pt>
    <dgm:pt modelId="{7D67BE5B-BB1B-4344-B5C3-9C0C7BF8AEA1}" type="pres">
      <dgm:prSet presAssocID="{828F9489-4A38-4D8D-B7B6-45E3E9298B3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FE83D569-BD69-4631-AAB2-FCD5E8D94B83}" type="pres">
      <dgm:prSet presAssocID="{828F9489-4A38-4D8D-B7B6-45E3E9298B39}" presName="spaceRect" presStyleCnt="0"/>
      <dgm:spPr/>
    </dgm:pt>
    <dgm:pt modelId="{F2749F42-C1D5-4CBF-9CD5-1D0FAF21E227}" type="pres">
      <dgm:prSet presAssocID="{828F9489-4A38-4D8D-B7B6-45E3E9298B39}" presName="parTx" presStyleLbl="revTx" presStyleIdx="0" presStyleCnt="8">
        <dgm:presLayoutVars>
          <dgm:chMax val="0"/>
          <dgm:chPref val="0"/>
        </dgm:presLayoutVars>
      </dgm:prSet>
      <dgm:spPr/>
    </dgm:pt>
    <dgm:pt modelId="{57D33B3A-1E36-4942-93FD-2022D75A0A21}" type="pres">
      <dgm:prSet presAssocID="{CB870163-224B-4B63-8335-B63EF1F155C1}" presName="sibTrans" presStyleCnt="0"/>
      <dgm:spPr/>
    </dgm:pt>
    <dgm:pt modelId="{B090A604-A761-40B0-B174-CBA5D8A0496F}" type="pres">
      <dgm:prSet presAssocID="{72D15705-1649-48E6-88F2-BF13941E43D8}" presName="compNode" presStyleCnt="0"/>
      <dgm:spPr/>
    </dgm:pt>
    <dgm:pt modelId="{4F947FE6-89EB-4C72-8E73-BFD71867D5CB}" type="pres">
      <dgm:prSet presAssocID="{72D15705-1649-48E6-88F2-BF13941E43D8}" presName="bgRect" presStyleLbl="bgShp" presStyleIdx="1" presStyleCnt="8"/>
      <dgm:spPr/>
    </dgm:pt>
    <dgm:pt modelId="{C6398563-5093-4025-BE56-E5771CE67C2F}" type="pres">
      <dgm:prSet presAssocID="{72D15705-1649-48E6-88F2-BF13941E43D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56000209-A020-4032-947B-DC358806B4B2}" type="pres">
      <dgm:prSet presAssocID="{72D15705-1649-48E6-88F2-BF13941E43D8}" presName="spaceRect" presStyleCnt="0"/>
      <dgm:spPr/>
    </dgm:pt>
    <dgm:pt modelId="{080E4B80-2A56-439B-A2EB-EB1981363F29}" type="pres">
      <dgm:prSet presAssocID="{72D15705-1649-48E6-88F2-BF13941E43D8}" presName="parTx" presStyleLbl="revTx" presStyleIdx="1" presStyleCnt="8">
        <dgm:presLayoutVars>
          <dgm:chMax val="0"/>
          <dgm:chPref val="0"/>
        </dgm:presLayoutVars>
      </dgm:prSet>
      <dgm:spPr/>
    </dgm:pt>
    <dgm:pt modelId="{7141FEA3-5A91-400A-8AF1-C0CB3DE71113}" type="pres">
      <dgm:prSet presAssocID="{34235F7B-44EA-44B4-A5F9-B27A0E8BA11A}" presName="sibTrans" presStyleCnt="0"/>
      <dgm:spPr/>
    </dgm:pt>
    <dgm:pt modelId="{ECB4402F-2DBF-47B2-BE35-B7838390E756}" type="pres">
      <dgm:prSet presAssocID="{9455A61E-F76B-4C85-82CF-AF337412F361}" presName="compNode" presStyleCnt="0"/>
      <dgm:spPr/>
    </dgm:pt>
    <dgm:pt modelId="{EED01CA2-F307-4618-9015-8A77DC876F35}" type="pres">
      <dgm:prSet presAssocID="{9455A61E-F76B-4C85-82CF-AF337412F361}" presName="bgRect" presStyleLbl="bgShp" presStyleIdx="2" presStyleCnt="8"/>
      <dgm:spPr/>
    </dgm:pt>
    <dgm:pt modelId="{2EFEBD9E-CFF2-4940-A865-7003D1F26A70}" type="pres">
      <dgm:prSet presAssocID="{9455A61E-F76B-4C85-82CF-AF337412F36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656245D-2E18-4961-84E9-D3C7DE6B63DC}" type="pres">
      <dgm:prSet presAssocID="{9455A61E-F76B-4C85-82CF-AF337412F361}" presName="spaceRect" presStyleCnt="0"/>
      <dgm:spPr/>
    </dgm:pt>
    <dgm:pt modelId="{5CB5497F-EB3F-4658-893B-939D8BBBA75B}" type="pres">
      <dgm:prSet presAssocID="{9455A61E-F76B-4C85-82CF-AF337412F361}" presName="parTx" presStyleLbl="revTx" presStyleIdx="2" presStyleCnt="8">
        <dgm:presLayoutVars>
          <dgm:chMax val="0"/>
          <dgm:chPref val="0"/>
        </dgm:presLayoutVars>
      </dgm:prSet>
      <dgm:spPr/>
    </dgm:pt>
    <dgm:pt modelId="{230AC770-2054-4EB3-99F5-013F574BA187}" type="pres">
      <dgm:prSet presAssocID="{51B450D2-8144-432C-A438-88A635D79B07}" presName="sibTrans" presStyleCnt="0"/>
      <dgm:spPr/>
    </dgm:pt>
    <dgm:pt modelId="{5F8DC127-D83C-4EF3-BA94-2463D55CE205}" type="pres">
      <dgm:prSet presAssocID="{B18EB85E-DD39-430C-9668-D822AC6339E3}" presName="compNode" presStyleCnt="0"/>
      <dgm:spPr/>
    </dgm:pt>
    <dgm:pt modelId="{04E19BE0-DCB2-44AC-82C5-AC44703F9AC7}" type="pres">
      <dgm:prSet presAssocID="{B18EB85E-DD39-430C-9668-D822AC6339E3}" presName="bgRect" presStyleLbl="bgShp" presStyleIdx="3" presStyleCnt="8"/>
      <dgm:spPr/>
    </dgm:pt>
    <dgm:pt modelId="{EA10BF22-D3F8-4ADF-A2D0-21C26D327409}" type="pres">
      <dgm:prSet presAssocID="{B18EB85E-DD39-430C-9668-D822AC6339E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7D4755BE-2F72-4D79-88D0-919D4BE908E3}" type="pres">
      <dgm:prSet presAssocID="{B18EB85E-DD39-430C-9668-D822AC6339E3}" presName="spaceRect" presStyleCnt="0"/>
      <dgm:spPr/>
    </dgm:pt>
    <dgm:pt modelId="{29AA7F22-7D40-4198-806F-838F5CE25C81}" type="pres">
      <dgm:prSet presAssocID="{B18EB85E-DD39-430C-9668-D822AC6339E3}" presName="parTx" presStyleLbl="revTx" presStyleIdx="3" presStyleCnt="8">
        <dgm:presLayoutVars>
          <dgm:chMax val="0"/>
          <dgm:chPref val="0"/>
        </dgm:presLayoutVars>
      </dgm:prSet>
      <dgm:spPr/>
    </dgm:pt>
    <dgm:pt modelId="{32883551-F530-41F1-B62A-E4EBBE28E7A6}" type="pres">
      <dgm:prSet presAssocID="{B46F7EE8-99CE-4093-89BF-9D2DAA4BB603}" presName="sibTrans" presStyleCnt="0"/>
      <dgm:spPr/>
    </dgm:pt>
    <dgm:pt modelId="{B7232A28-2332-4029-8B92-D00B37435EF8}" type="pres">
      <dgm:prSet presAssocID="{F7B7F834-E654-49E0-8166-1FFFD4CDCD10}" presName="compNode" presStyleCnt="0"/>
      <dgm:spPr/>
    </dgm:pt>
    <dgm:pt modelId="{010E8173-9E6C-414C-BF54-334E6FB44E70}" type="pres">
      <dgm:prSet presAssocID="{F7B7F834-E654-49E0-8166-1FFFD4CDCD10}" presName="bgRect" presStyleLbl="bgShp" presStyleIdx="4" presStyleCnt="8"/>
      <dgm:spPr/>
    </dgm:pt>
    <dgm:pt modelId="{49121062-7063-4BBD-ADF5-D4BBA9BF440C}" type="pres">
      <dgm:prSet presAssocID="{F7B7F834-E654-49E0-8166-1FFFD4CDCD1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ch"/>
        </a:ext>
      </dgm:extLst>
    </dgm:pt>
    <dgm:pt modelId="{F0AE6A22-B00B-4BAF-9E29-5F84E15F0FC7}" type="pres">
      <dgm:prSet presAssocID="{F7B7F834-E654-49E0-8166-1FFFD4CDCD10}" presName="spaceRect" presStyleCnt="0"/>
      <dgm:spPr/>
    </dgm:pt>
    <dgm:pt modelId="{44C45F96-6447-4412-AC9F-E3AC9DF37152}" type="pres">
      <dgm:prSet presAssocID="{F7B7F834-E654-49E0-8166-1FFFD4CDCD10}" presName="parTx" presStyleLbl="revTx" presStyleIdx="4" presStyleCnt="8">
        <dgm:presLayoutVars>
          <dgm:chMax val="0"/>
          <dgm:chPref val="0"/>
        </dgm:presLayoutVars>
      </dgm:prSet>
      <dgm:spPr/>
    </dgm:pt>
    <dgm:pt modelId="{56F607B2-B722-4791-A4AD-06FBA5C1793B}" type="pres">
      <dgm:prSet presAssocID="{25B03438-52F3-4A4F-B492-2C38CDD35F20}" presName="sibTrans" presStyleCnt="0"/>
      <dgm:spPr/>
    </dgm:pt>
    <dgm:pt modelId="{8A613B1A-A407-4754-ACA0-09AAACD8AB77}" type="pres">
      <dgm:prSet presAssocID="{AB774AC4-8AC7-4690-A6DC-6619A4687073}" presName="compNode" presStyleCnt="0"/>
      <dgm:spPr/>
    </dgm:pt>
    <dgm:pt modelId="{F1A8C977-9402-4D62-B034-2CB25B8C19DD}" type="pres">
      <dgm:prSet presAssocID="{AB774AC4-8AC7-4690-A6DC-6619A4687073}" presName="bgRect" presStyleLbl="bgShp" presStyleIdx="5" presStyleCnt="8"/>
      <dgm:spPr/>
    </dgm:pt>
    <dgm:pt modelId="{EC048892-E930-45B0-89E1-21DCD9519A76}" type="pres">
      <dgm:prSet presAssocID="{AB774AC4-8AC7-4690-A6DC-6619A468707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adio microphone"/>
        </a:ext>
      </dgm:extLst>
    </dgm:pt>
    <dgm:pt modelId="{2EFBD4D5-6C9B-4E39-8159-752DA2D96E93}" type="pres">
      <dgm:prSet presAssocID="{AB774AC4-8AC7-4690-A6DC-6619A4687073}" presName="spaceRect" presStyleCnt="0"/>
      <dgm:spPr/>
    </dgm:pt>
    <dgm:pt modelId="{C1EA9D4E-508F-4F59-8771-E72FBB8FBF31}" type="pres">
      <dgm:prSet presAssocID="{AB774AC4-8AC7-4690-A6DC-6619A4687073}" presName="parTx" presStyleLbl="revTx" presStyleIdx="5" presStyleCnt="8">
        <dgm:presLayoutVars>
          <dgm:chMax val="0"/>
          <dgm:chPref val="0"/>
        </dgm:presLayoutVars>
      </dgm:prSet>
      <dgm:spPr/>
    </dgm:pt>
    <dgm:pt modelId="{AC0D67A3-CC88-4ACD-8F36-4565561AC0F9}" type="pres">
      <dgm:prSet presAssocID="{475F14D4-8869-4B23-A401-D3D19DDBB1D1}" presName="sibTrans" presStyleCnt="0"/>
      <dgm:spPr/>
    </dgm:pt>
    <dgm:pt modelId="{758B62BC-ACE9-4D54-B9E0-B0ABA739A79A}" type="pres">
      <dgm:prSet presAssocID="{E15A1619-9D93-462F-BC0C-311ADFA5440F}" presName="compNode" presStyleCnt="0"/>
      <dgm:spPr/>
    </dgm:pt>
    <dgm:pt modelId="{01D74C8E-D32C-489F-9164-E4B3E3768335}" type="pres">
      <dgm:prSet presAssocID="{E15A1619-9D93-462F-BC0C-311ADFA5440F}" presName="bgRect" presStyleLbl="bgShp" presStyleIdx="6" presStyleCnt="8"/>
      <dgm:spPr/>
    </dgm:pt>
    <dgm:pt modelId="{0D8E271A-4B31-435D-B40C-982DCC495494}" type="pres">
      <dgm:prSet presAssocID="{E15A1619-9D93-462F-BC0C-311ADFA5440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142D414A-BC84-4466-81A5-FF569DE46AE1}" type="pres">
      <dgm:prSet presAssocID="{E15A1619-9D93-462F-BC0C-311ADFA5440F}" presName="spaceRect" presStyleCnt="0"/>
      <dgm:spPr/>
    </dgm:pt>
    <dgm:pt modelId="{0FF09A5A-8D29-49A1-B0A1-3F61AE105A41}" type="pres">
      <dgm:prSet presAssocID="{E15A1619-9D93-462F-BC0C-311ADFA5440F}" presName="parTx" presStyleLbl="revTx" presStyleIdx="6" presStyleCnt="8">
        <dgm:presLayoutVars>
          <dgm:chMax val="0"/>
          <dgm:chPref val="0"/>
        </dgm:presLayoutVars>
      </dgm:prSet>
      <dgm:spPr/>
    </dgm:pt>
    <dgm:pt modelId="{5E7F5243-8F61-49DA-BF49-4AC7A6EA9870}" type="pres">
      <dgm:prSet presAssocID="{10571903-63A3-4B9D-B6F8-0DFDCF960FE1}" presName="sibTrans" presStyleCnt="0"/>
      <dgm:spPr/>
    </dgm:pt>
    <dgm:pt modelId="{4115D73C-2766-4C96-BF6D-3E6D97E0BD48}" type="pres">
      <dgm:prSet presAssocID="{430FC4D1-6873-4CC8-96EF-A83C9405C55E}" presName="compNode" presStyleCnt="0"/>
      <dgm:spPr/>
    </dgm:pt>
    <dgm:pt modelId="{BF75495E-B558-409E-A4AF-942EF453F194}" type="pres">
      <dgm:prSet presAssocID="{430FC4D1-6873-4CC8-96EF-A83C9405C55E}" presName="bgRect" presStyleLbl="bgShp" presStyleIdx="7" presStyleCnt="8"/>
      <dgm:spPr/>
    </dgm:pt>
    <dgm:pt modelId="{56622A24-62E7-423E-A08E-08DDB5A1619C}" type="pres">
      <dgm:prSet presAssocID="{430FC4D1-6873-4CC8-96EF-A83C9405C55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agnifying glass"/>
        </a:ext>
      </dgm:extLst>
    </dgm:pt>
    <dgm:pt modelId="{764F0481-81F1-4119-84B1-C44979903D4D}" type="pres">
      <dgm:prSet presAssocID="{430FC4D1-6873-4CC8-96EF-A83C9405C55E}" presName="spaceRect" presStyleCnt="0"/>
      <dgm:spPr/>
    </dgm:pt>
    <dgm:pt modelId="{2342DAC0-3646-451F-8395-A820EBE2DF99}" type="pres">
      <dgm:prSet presAssocID="{430FC4D1-6873-4CC8-96EF-A83C9405C55E}" presName="parTx" presStyleLbl="revTx" presStyleIdx="7" presStyleCnt="8">
        <dgm:presLayoutVars>
          <dgm:chMax val="0"/>
          <dgm:chPref val="0"/>
        </dgm:presLayoutVars>
      </dgm:prSet>
      <dgm:spPr/>
    </dgm:pt>
  </dgm:ptLst>
  <dgm:cxnLst>
    <dgm:cxn modelId="{1C49440D-803B-4469-BA83-F015E7AC8115}" srcId="{13E6DB2F-3BD2-456C-936B-C6068D2C3DEE}" destId="{72D15705-1649-48E6-88F2-BF13941E43D8}" srcOrd="1" destOrd="0" parTransId="{88530454-3CE0-48DB-99E5-4CFF47221872}" sibTransId="{34235F7B-44EA-44B4-A5F9-B27A0E8BA11A}"/>
    <dgm:cxn modelId="{FCE9A527-4620-430A-992F-E1798DF32340}" type="presOf" srcId="{13E6DB2F-3BD2-456C-936B-C6068D2C3DEE}" destId="{9FE20127-1F5F-4AC7-86F1-09945837C2F3}" srcOrd="0" destOrd="0" presId="urn:microsoft.com/office/officeart/2018/2/layout/IconVerticalSolidList"/>
    <dgm:cxn modelId="{BECFBC29-3164-411A-9B8C-7307DBA9E0CF}" type="presOf" srcId="{F7B7F834-E654-49E0-8166-1FFFD4CDCD10}" destId="{44C45F96-6447-4412-AC9F-E3AC9DF37152}" srcOrd="0" destOrd="0" presId="urn:microsoft.com/office/officeart/2018/2/layout/IconVerticalSolidList"/>
    <dgm:cxn modelId="{D5A9795F-939F-436A-BE9D-E353CEB3BB78}" srcId="{13E6DB2F-3BD2-456C-936B-C6068D2C3DEE}" destId="{E15A1619-9D93-462F-BC0C-311ADFA5440F}" srcOrd="6" destOrd="0" parTransId="{7A0E3C05-ECCE-4ACF-875C-8F2CAF187497}" sibTransId="{10571903-63A3-4B9D-B6F8-0DFDCF960FE1}"/>
    <dgm:cxn modelId="{46AEEC67-EA94-4F8C-9CAB-2F385AE758CA}" srcId="{13E6DB2F-3BD2-456C-936B-C6068D2C3DEE}" destId="{B18EB85E-DD39-430C-9668-D822AC6339E3}" srcOrd="3" destOrd="0" parTransId="{9B2A12DD-B6BA-4876-BAE3-0DA0FB04BFD9}" sibTransId="{B46F7EE8-99CE-4093-89BF-9D2DAA4BB603}"/>
    <dgm:cxn modelId="{C369157C-ECE9-4719-814A-26CB2916936E}" type="presOf" srcId="{9455A61E-F76B-4C85-82CF-AF337412F361}" destId="{5CB5497F-EB3F-4658-893B-939D8BBBA75B}" srcOrd="0" destOrd="0" presId="urn:microsoft.com/office/officeart/2018/2/layout/IconVerticalSolidList"/>
    <dgm:cxn modelId="{54933497-08FF-4A62-9814-5A27DC3FE7C1}" srcId="{13E6DB2F-3BD2-456C-936B-C6068D2C3DEE}" destId="{430FC4D1-6873-4CC8-96EF-A83C9405C55E}" srcOrd="7" destOrd="0" parTransId="{FC87877D-DD7D-48BE-B219-D2C959C2B67F}" sibTransId="{C23F0C5E-D4AC-4BA0-BAD5-795A86981EBA}"/>
    <dgm:cxn modelId="{FBABF19E-7832-4319-9271-26F7DEF5F2CE}" srcId="{13E6DB2F-3BD2-456C-936B-C6068D2C3DEE}" destId="{9455A61E-F76B-4C85-82CF-AF337412F361}" srcOrd="2" destOrd="0" parTransId="{E4A612A9-3961-4577-8D2C-1694CC8FD997}" sibTransId="{51B450D2-8144-432C-A438-88A635D79B07}"/>
    <dgm:cxn modelId="{B76603A6-292E-4F50-9779-22F98D65F859}" type="presOf" srcId="{E15A1619-9D93-462F-BC0C-311ADFA5440F}" destId="{0FF09A5A-8D29-49A1-B0A1-3F61AE105A41}" srcOrd="0" destOrd="0" presId="urn:microsoft.com/office/officeart/2018/2/layout/IconVerticalSolidList"/>
    <dgm:cxn modelId="{4518A1AD-9DC3-44ED-AEA4-95B310FA5940}" srcId="{13E6DB2F-3BD2-456C-936B-C6068D2C3DEE}" destId="{F7B7F834-E654-49E0-8166-1FFFD4CDCD10}" srcOrd="4" destOrd="0" parTransId="{9959142E-F8DD-45A0-96EA-976B3943BD41}" sibTransId="{25B03438-52F3-4A4F-B492-2C38CDD35F20}"/>
    <dgm:cxn modelId="{F8675FBA-8467-45D2-9730-0EF29E3122B0}" srcId="{13E6DB2F-3BD2-456C-936B-C6068D2C3DEE}" destId="{AB774AC4-8AC7-4690-A6DC-6619A4687073}" srcOrd="5" destOrd="0" parTransId="{F26F2A32-7E55-4750-8A4A-612A927A3A42}" sibTransId="{475F14D4-8869-4B23-A401-D3D19DDBB1D1}"/>
    <dgm:cxn modelId="{5FB23ABD-3607-449F-9414-AF13664530C4}" type="presOf" srcId="{72D15705-1649-48E6-88F2-BF13941E43D8}" destId="{080E4B80-2A56-439B-A2EB-EB1981363F29}" srcOrd="0" destOrd="0" presId="urn:microsoft.com/office/officeart/2018/2/layout/IconVerticalSolidList"/>
    <dgm:cxn modelId="{9776D4C7-D206-4B91-8569-731F6A81A886}" type="presOf" srcId="{430FC4D1-6873-4CC8-96EF-A83C9405C55E}" destId="{2342DAC0-3646-451F-8395-A820EBE2DF99}" srcOrd="0" destOrd="0" presId="urn:microsoft.com/office/officeart/2018/2/layout/IconVerticalSolidList"/>
    <dgm:cxn modelId="{EB0B8BE4-9D4A-4C84-A1F8-E9165F91F822}" type="presOf" srcId="{828F9489-4A38-4D8D-B7B6-45E3E9298B39}" destId="{F2749F42-C1D5-4CBF-9CD5-1D0FAF21E227}" srcOrd="0" destOrd="0" presId="urn:microsoft.com/office/officeart/2018/2/layout/IconVerticalSolidList"/>
    <dgm:cxn modelId="{2BD957EB-7FEE-4168-A0A6-14F5F3BD9B06}" type="presOf" srcId="{B18EB85E-DD39-430C-9668-D822AC6339E3}" destId="{29AA7F22-7D40-4198-806F-838F5CE25C81}" srcOrd="0" destOrd="0" presId="urn:microsoft.com/office/officeart/2018/2/layout/IconVerticalSolidList"/>
    <dgm:cxn modelId="{470430EC-E8F9-4767-AF81-961BC1F5A437}" srcId="{13E6DB2F-3BD2-456C-936B-C6068D2C3DEE}" destId="{828F9489-4A38-4D8D-B7B6-45E3E9298B39}" srcOrd="0" destOrd="0" parTransId="{2A7312D2-9731-472B-862E-F924F83F66B8}" sibTransId="{CB870163-224B-4B63-8335-B63EF1F155C1}"/>
    <dgm:cxn modelId="{3B6E6EF5-CE51-439A-9855-278C014CAC4C}" type="presOf" srcId="{AB774AC4-8AC7-4690-A6DC-6619A4687073}" destId="{C1EA9D4E-508F-4F59-8771-E72FBB8FBF31}" srcOrd="0" destOrd="0" presId="urn:microsoft.com/office/officeart/2018/2/layout/IconVerticalSolidList"/>
    <dgm:cxn modelId="{40CF53D5-15B5-4949-AF55-8329D2B669F0}" type="presParOf" srcId="{9FE20127-1F5F-4AC7-86F1-09945837C2F3}" destId="{959265EE-1ACA-4D5C-B1ED-F48B3A9629FF}" srcOrd="0" destOrd="0" presId="urn:microsoft.com/office/officeart/2018/2/layout/IconVerticalSolidList"/>
    <dgm:cxn modelId="{B2A31308-D64D-4B5A-93ED-953233D63ED0}" type="presParOf" srcId="{959265EE-1ACA-4D5C-B1ED-F48B3A9629FF}" destId="{366E001D-3D60-406A-9943-35DD1B496002}" srcOrd="0" destOrd="0" presId="urn:microsoft.com/office/officeart/2018/2/layout/IconVerticalSolidList"/>
    <dgm:cxn modelId="{7327A98B-765B-4CF1-A143-4951CA251211}" type="presParOf" srcId="{959265EE-1ACA-4D5C-B1ED-F48B3A9629FF}" destId="{7D67BE5B-BB1B-4344-B5C3-9C0C7BF8AEA1}" srcOrd="1" destOrd="0" presId="urn:microsoft.com/office/officeart/2018/2/layout/IconVerticalSolidList"/>
    <dgm:cxn modelId="{C2164668-6F44-4778-80BA-408F26C4EAF0}" type="presParOf" srcId="{959265EE-1ACA-4D5C-B1ED-F48B3A9629FF}" destId="{FE83D569-BD69-4631-AAB2-FCD5E8D94B83}" srcOrd="2" destOrd="0" presId="urn:microsoft.com/office/officeart/2018/2/layout/IconVerticalSolidList"/>
    <dgm:cxn modelId="{5A1905E6-B4EC-4FCB-97B3-3418118CBFF9}" type="presParOf" srcId="{959265EE-1ACA-4D5C-B1ED-F48B3A9629FF}" destId="{F2749F42-C1D5-4CBF-9CD5-1D0FAF21E227}" srcOrd="3" destOrd="0" presId="urn:microsoft.com/office/officeart/2018/2/layout/IconVerticalSolidList"/>
    <dgm:cxn modelId="{BE7A6516-6225-4E24-9EBE-6AE2D9DDD957}" type="presParOf" srcId="{9FE20127-1F5F-4AC7-86F1-09945837C2F3}" destId="{57D33B3A-1E36-4942-93FD-2022D75A0A21}" srcOrd="1" destOrd="0" presId="urn:microsoft.com/office/officeart/2018/2/layout/IconVerticalSolidList"/>
    <dgm:cxn modelId="{649D422E-95C9-4888-A20B-12122647CBB7}" type="presParOf" srcId="{9FE20127-1F5F-4AC7-86F1-09945837C2F3}" destId="{B090A604-A761-40B0-B174-CBA5D8A0496F}" srcOrd="2" destOrd="0" presId="urn:microsoft.com/office/officeart/2018/2/layout/IconVerticalSolidList"/>
    <dgm:cxn modelId="{277A7328-701A-4015-B69C-00583D909712}" type="presParOf" srcId="{B090A604-A761-40B0-B174-CBA5D8A0496F}" destId="{4F947FE6-89EB-4C72-8E73-BFD71867D5CB}" srcOrd="0" destOrd="0" presId="urn:microsoft.com/office/officeart/2018/2/layout/IconVerticalSolidList"/>
    <dgm:cxn modelId="{9FB93BC5-07D3-4FC1-904F-7AAB95118607}" type="presParOf" srcId="{B090A604-A761-40B0-B174-CBA5D8A0496F}" destId="{C6398563-5093-4025-BE56-E5771CE67C2F}" srcOrd="1" destOrd="0" presId="urn:microsoft.com/office/officeart/2018/2/layout/IconVerticalSolidList"/>
    <dgm:cxn modelId="{F4660E5A-CC61-4765-94EC-90C0918E537E}" type="presParOf" srcId="{B090A604-A761-40B0-B174-CBA5D8A0496F}" destId="{56000209-A020-4032-947B-DC358806B4B2}" srcOrd="2" destOrd="0" presId="urn:microsoft.com/office/officeart/2018/2/layout/IconVerticalSolidList"/>
    <dgm:cxn modelId="{D11D04C2-A934-49F7-A39B-FC7E3D663B22}" type="presParOf" srcId="{B090A604-A761-40B0-B174-CBA5D8A0496F}" destId="{080E4B80-2A56-439B-A2EB-EB1981363F29}" srcOrd="3" destOrd="0" presId="urn:microsoft.com/office/officeart/2018/2/layout/IconVerticalSolidList"/>
    <dgm:cxn modelId="{27BD4B80-7871-407E-AF81-BF2FE1A0CE9D}" type="presParOf" srcId="{9FE20127-1F5F-4AC7-86F1-09945837C2F3}" destId="{7141FEA3-5A91-400A-8AF1-C0CB3DE71113}" srcOrd="3" destOrd="0" presId="urn:microsoft.com/office/officeart/2018/2/layout/IconVerticalSolidList"/>
    <dgm:cxn modelId="{D70F66F3-07BE-48B8-B1A2-05BD4C2E24A0}" type="presParOf" srcId="{9FE20127-1F5F-4AC7-86F1-09945837C2F3}" destId="{ECB4402F-2DBF-47B2-BE35-B7838390E756}" srcOrd="4" destOrd="0" presId="urn:microsoft.com/office/officeart/2018/2/layout/IconVerticalSolidList"/>
    <dgm:cxn modelId="{A6DC9182-7892-4F70-A813-11F18FEAF05F}" type="presParOf" srcId="{ECB4402F-2DBF-47B2-BE35-B7838390E756}" destId="{EED01CA2-F307-4618-9015-8A77DC876F35}" srcOrd="0" destOrd="0" presId="urn:microsoft.com/office/officeart/2018/2/layout/IconVerticalSolidList"/>
    <dgm:cxn modelId="{BD2A7A66-D34D-48D2-8F8F-9E52EF7DCFA5}" type="presParOf" srcId="{ECB4402F-2DBF-47B2-BE35-B7838390E756}" destId="{2EFEBD9E-CFF2-4940-A865-7003D1F26A70}" srcOrd="1" destOrd="0" presId="urn:microsoft.com/office/officeart/2018/2/layout/IconVerticalSolidList"/>
    <dgm:cxn modelId="{34A9E8D8-3B29-40CF-9AA8-899CBA35898C}" type="presParOf" srcId="{ECB4402F-2DBF-47B2-BE35-B7838390E756}" destId="{D656245D-2E18-4961-84E9-D3C7DE6B63DC}" srcOrd="2" destOrd="0" presId="urn:microsoft.com/office/officeart/2018/2/layout/IconVerticalSolidList"/>
    <dgm:cxn modelId="{ECDEE1AD-136B-4BEB-96EF-1C436A1B3CDD}" type="presParOf" srcId="{ECB4402F-2DBF-47B2-BE35-B7838390E756}" destId="{5CB5497F-EB3F-4658-893B-939D8BBBA75B}" srcOrd="3" destOrd="0" presId="urn:microsoft.com/office/officeart/2018/2/layout/IconVerticalSolidList"/>
    <dgm:cxn modelId="{513B4F21-9AA7-48AD-87F7-ED20E73A9A60}" type="presParOf" srcId="{9FE20127-1F5F-4AC7-86F1-09945837C2F3}" destId="{230AC770-2054-4EB3-99F5-013F574BA187}" srcOrd="5" destOrd="0" presId="urn:microsoft.com/office/officeart/2018/2/layout/IconVerticalSolidList"/>
    <dgm:cxn modelId="{A16B2116-B081-451D-B715-128976E43D37}" type="presParOf" srcId="{9FE20127-1F5F-4AC7-86F1-09945837C2F3}" destId="{5F8DC127-D83C-4EF3-BA94-2463D55CE205}" srcOrd="6" destOrd="0" presId="urn:microsoft.com/office/officeart/2018/2/layout/IconVerticalSolidList"/>
    <dgm:cxn modelId="{27123F76-5F8F-4B24-94BE-95070CC124CE}" type="presParOf" srcId="{5F8DC127-D83C-4EF3-BA94-2463D55CE205}" destId="{04E19BE0-DCB2-44AC-82C5-AC44703F9AC7}" srcOrd="0" destOrd="0" presId="urn:microsoft.com/office/officeart/2018/2/layout/IconVerticalSolidList"/>
    <dgm:cxn modelId="{C55D2E20-C38A-45F8-8C2F-3BD61F572308}" type="presParOf" srcId="{5F8DC127-D83C-4EF3-BA94-2463D55CE205}" destId="{EA10BF22-D3F8-4ADF-A2D0-21C26D327409}" srcOrd="1" destOrd="0" presId="urn:microsoft.com/office/officeart/2018/2/layout/IconVerticalSolidList"/>
    <dgm:cxn modelId="{B0ACA7F8-545C-4534-BDBE-69DED2B8AC08}" type="presParOf" srcId="{5F8DC127-D83C-4EF3-BA94-2463D55CE205}" destId="{7D4755BE-2F72-4D79-88D0-919D4BE908E3}" srcOrd="2" destOrd="0" presId="urn:microsoft.com/office/officeart/2018/2/layout/IconVerticalSolidList"/>
    <dgm:cxn modelId="{976C0678-DEA3-437A-A7D1-275AEFDF40FE}" type="presParOf" srcId="{5F8DC127-D83C-4EF3-BA94-2463D55CE205}" destId="{29AA7F22-7D40-4198-806F-838F5CE25C81}" srcOrd="3" destOrd="0" presId="urn:microsoft.com/office/officeart/2018/2/layout/IconVerticalSolidList"/>
    <dgm:cxn modelId="{B077D931-2CE5-4DA3-9D61-8426D3DA0A8E}" type="presParOf" srcId="{9FE20127-1F5F-4AC7-86F1-09945837C2F3}" destId="{32883551-F530-41F1-B62A-E4EBBE28E7A6}" srcOrd="7" destOrd="0" presId="urn:microsoft.com/office/officeart/2018/2/layout/IconVerticalSolidList"/>
    <dgm:cxn modelId="{7A0DEB45-F719-40AC-8CDC-9A2374EEB6DA}" type="presParOf" srcId="{9FE20127-1F5F-4AC7-86F1-09945837C2F3}" destId="{B7232A28-2332-4029-8B92-D00B37435EF8}" srcOrd="8" destOrd="0" presId="urn:microsoft.com/office/officeart/2018/2/layout/IconVerticalSolidList"/>
    <dgm:cxn modelId="{BE501A4C-FFC4-4623-9486-8531A94FD928}" type="presParOf" srcId="{B7232A28-2332-4029-8B92-D00B37435EF8}" destId="{010E8173-9E6C-414C-BF54-334E6FB44E70}" srcOrd="0" destOrd="0" presId="urn:microsoft.com/office/officeart/2018/2/layout/IconVerticalSolidList"/>
    <dgm:cxn modelId="{CDB59C1A-F44A-4E6E-B06A-BE76B09BA406}" type="presParOf" srcId="{B7232A28-2332-4029-8B92-D00B37435EF8}" destId="{49121062-7063-4BBD-ADF5-D4BBA9BF440C}" srcOrd="1" destOrd="0" presId="urn:microsoft.com/office/officeart/2018/2/layout/IconVerticalSolidList"/>
    <dgm:cxn modelId="{A91B9373-B18D-4887-9BB8-4E762F0D9743}" type="presParOf" srcId="{B7232A28-2332-4029-8B92-D00B37435EF8}" destId="{F0AE6A22-B00B-4BAF-9E29-5F84E15F0FC7}" srcOrd="2" destOrd="0" presId="urn:microsoft.com/office/officeart/2018/2/layout/IconVerticalSolidList"/>
    <dgm:cxn modelId="{A58C1C0E-9C25-4A53-94F0-EE655A63B457}" type="presParOf" srcId="{B7232A28-2332-4029-8B92-D00B37435EF8}" destId="{44C45F96-6447-4412-AC9F-E3AC9DF37152}" srcOrd="3" destOrd="0" presId="urn:microsoft.com/office/officeart/2018/2/layout/IconVerticalSolidList"/>
    <dgm:cxn modelId="{519B39B2-1642-4296-94F3-D9E5B2241E72}" type="presParOf" srcId="{9FE20127-1F5F-4AC7-86F1-09945837C2F3}" destId="{56F607B2-B722-4791-A4AD-06FBA5C1793B}" srcOrd="9" destOrd="0" presId="urn:microsoft.com/office/officeart/2018/2/layout/IconVerticalSolidList"/>
    <dgm:cxn modelId="{B873A362-4EC0-4BBC-94C3-9E305BFABB08}" type="presParOf" srcId="{9FE20127-1F5F-4AC7-86F1-09945837C2F3}" destId="{8A613B1A-A407-4754-ACA0-09AAACD8AB77}" srcOrd="10" destOrd="0" presId="urn:microsoft.com/office/officeart/2018/2/layout/IconVerticalSolidList"/>
    <dgm:cxn modelId="{983EE249-D1C6-4534-ABB8-A57ED10D1AD7}" type="presParOf" srcId="{8A613B1A-A407-4754-ACA0-09AAACD8AB77}" destId="{F1A8C977-9402-4D62-B034-2CB25B8C19DD}" srcOrd="0" destOrd="0" presId="urn:microsoft.com/office/officeart/2018/2/layout/IconVerticalSolidList"/>
    <dgm:cxn modelId="{952AD621-F8EA-443A-B379-49DD1771CE6E}" type="presParOf" srcId="{8A613B1A-A407-4754-ACA0-09AAACD8AB77}" destId="{EC048892-E930-45B0-89E1-21DCD9519A76}" srcOrd="1" destOrd="0" presId="urn:microsoft.com/office/officeart/2018/2/layout/IconVerticalSolidList"/>
    <dgm:cxn modelId="{F0FE4560-7FEE-4F9F-A444-A24314BAF008}" type="presParOf" srcId="{8A613B1A-A407-4754-ACA0-09AAACD8AB77}" destId="{2EFBD4D5-6C9B-4E39-8159-752DA2D96E93}" srcOrd="2" destOrd="0" presId="urn:microsoft.com/office/officeart/2018/2/layout/IconVerticalSolidList"/>
    <dgm:cxn modelId="{13F9C4AC-1595-4FB5-95F5-05A2CFDF5E56}" type="presParOf" srcId="{8A613B1A-A407-4754-ACA0-09AAACD8AB77}" destId="{C1EA9D4E-508F-4F59-8771-E72FBB8FBF31}" srcOrd="3" destOrd="0" presId="urn:microsoft.com/office/officeart/2018/2/layout/IconVerticalSolidList"/>
    <dgm:cxn modelId="{FD220D07-F71E-47BB-80A5-9060D2836614}" type="presParOf" srcId="{9FE20127-1F5F-4AC7-86F1-09945837C2F3}" destId="{AC0D67A3-CC88-4ACD-8F36-4565561AC0F9}" srcOrd="11" destOrd="0" presId="urn:microsoft.com/office/officeart/2018/2/layout/IconVerticalSolidList"/>
    <dgm:cxn modelId="{EA04210D-A203-47AA-B289-020893A07D5F}" type="presParOf" srcId="{9FE20127-1F5F-4AC7-86F1-09945837C2F3}" destId="{758B62BC-ACE9-4D54-B9E0-B0ABA739A79A}" srcOrd="12" destOrd="0" presId="urn:microsoft.com/office/officeart/2018/2/layout/IconVerticalSolidList"/>
    <dgm:cxn modelId="{2AAB3D64-49F0-4869-9D57-B0B11DF44D01}" type="presParOf" srcId="{758B62BC-ACE9-4D54-B9E0-B0ABA739A79A}" destId="{01D74C8E-D32C-489F-9164-E4B3E3768335}" srcOrd="0" destOrd="0" presId="urn:microsoft.com/office/officeart/2018/2/layout/IconVerticalSolidList"/>
    <dgm:cxn modelId="{18F3E1CF-3884-4834-936D-55EB53D5B9DF}" type="presParOf" srcId="{758B62BC-ACE9-4D54-B9E0-B0ABA739A79A}" destId="{0D8E271A-4B31-435D-B40C-982DCC495494}" srcOrd="1" destOrd="0" presId="urn:microsoft.com/office/officeart/2018/2/layout/IconVerticalSolidList"/>
    <dgm:cxn modelId="{60C8177F-DD4A-4768-9695-761AF5E64F5A}" type="presParOf" srcId="{758B62BC-ACE9-4D54-B9E0-B0ABA739A79A}" destId="{142D414A-BC84-4466-81A5-FF569DE46AE1}" srcOrd="2" destOrd="0" presId="urn:microsoft.com/office/officeart/2018/2/layout/IconVerticalSolidList"/>
    <dgm:cxn modelId="{CCE70478-0CB3-4F5E-B647-34943CFF0154}" type="presParOf" srcId="{758B62BC-ACE9-4D54-B9E0-B0ABA739A79A}" destId="{0FF09A5A-8D29-49A1-B0A1-3F61AE105A41}" srcOrd="3" destOrd="0" presId="urn:microsoft.com/office/officeart/2018/2/layout/IconVerticalSolidList"/>
    <dgm:cxn modelId="{0003029C-34EB-4FBB-B1E6-FC13318A1503}" type="presParOf" srcId="{9FE20127-1F5F-4AC7-86F1-09945837C2F3}" destId="{5E7F5243-8F61-49DA-BF49-4AC7A6EA9870}" srcOrd="13" destOrd="0" presId="urn:microsoft.com/office/officeart/2018/2/layout/IconVerticalSolidList"/>
    <dgm:cxn modelId="{2AEE8DD1-F1CE-4E8E-8DA1-852D50E031FC}" type="presParOf" srcId="{9FE20127-1F5F-4AC7-86F1-09945837C2F3}" destId="{4115D73C-2766-4C96-BF6D-3E6D97E0BD48}" srcOrd="14" destOrd="0" presId="urn:microsoft.com/office/officeart/2018/2/layout/IconVerticalSolidList"/>
    <dgm:cxn modelId="{8ED0CB82-94F1-4747-8106-2D10FF548631}" type="presParOf" srcId="{4115D73C-2766-4C96-BF6D-3E6D97E0BD48}" destId="{BF75495E-B558-409E-A4AF-942EF453F194}" srcOrd="0" destOrd="0" presId="urn:microsoft.com/office/officeart/2018/2/layout/IconVerticalSolidList"/>
    <dgm:cxn modelId="{38ED5445-5F13-43BA-A67C-E5A526A65677}" type="presParOf" srcId="{4115D73C-2766-4C96-BF6D-3E6D97E0BD48}" destId="{56622A24-62E7-423E-A08E-08DDB5A1619C}" srcOrd="1" destOrd="0" presId="urn:microsoft.com/office/officeart/2018/2/layout/IconVerticalSolidList"/>
    <dgm:cxn modelId="{D3AE2D54-47E5-4B60-98B6-D3EF2DD32F75}" type="presParOf" srcId="{4115D73C-2766-4C96-BF6D-3E6D97E0BD48}" destId="{764F0481-81F1-4119-84B1-C44979903D4D}" srcOrd="2" destOrd="0" presId="urn:microsoft.com/office/officeart/2018/2/layout/IconVerticalSolidList"/>
    <dgm:cxn modelId="{4F5760BD-07D6-440A-9A97-CD59F09A2EF1}" type="presParOf" srcId="{4115D73C-2766-4C96-BF6D-3E6D97E0BD48}" destId="{2342DAC0-3646-451F-8395-A820EBE2DF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301878-7BEF-410A-A6C1-8758626BE8A0}"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3A0F3694-5BCB-4F2B-B677-6FB623183583}">
      <dgm:prSet/>
      <dgm:spPr/>
      <dgm:t>
        <a:bodyPr/>
        <a:lstStyle/>
        <a:p>
          <a:r>
            <a:rPr lang="en-US" baseline="0"/>
            <a:t>Business Problem.</a:t>
          </a:r>
          <a:endParaRPr lang="en-US"/>
        </a:p>
      </dgm:t>
    </dgm:pt>
    <dgm:pt modelId="{8310C4F1-464F-4E26-BDB5-DB6AF27FDF2C}" type="parTrans" cxnId="{32BC283B-A723-47D4-9E31-387920465812}">
      <dgm:prSet/>
      <dgm:spPr/>
      <dgm:t>
        <a:bodyPr/>
        <a:lstStyle/>
        <a:p>
          <a:endParaRPr lang="en-US"/>
        </a:p>
      </dgm:t>
    </dgm:pt>
    <dgm:pt modelId="{133DD09F-4155-47D2-A49D-B84FA24F114A}" type="sibTrans" cxnId="{32BC283B-A723-47D4-9E31-387920465812}">
      <dgm:prSet/>
      <dgm:spPr/>
      <dgm:t>
        <a:bodyPr/>
        <a:lstStyle/>
        <a:p>
          <a:endParaRPr lang="en-US"/>
        </a:p>
      </dgm:t>
    </dgm:pt>
    <dgm:pt modelId="{6D349C7B-56CD-43CA-A425-4CA9F57DEC18}">
      <dgm:prSet/>
      <dgm:spPr/>
      <dgm:t>
        <a:bodyPr/>
        <a:lstStyle/>
        <a:p>
          <a:r>
            <a:rPr lang="en-US" baseline="0" dirty="0"/>
            <a:t>Finding an appropriate dataset.</a:t>
          </a:r>
          <a:endParaRPr lang="en-US" dirty="0"/>
        </a:p>
      </dgm:t>
    </dgm:pt>
    <dgm:pt modelId="{B1E37AC8-1F35-47F7-9BAB-783494F38283}" type="parTrans" cxnId="{9B1CD46A-D435-464B-A57B-EF0F0CC15507}">
      <dgm:prSet/>
      <dgm:spPr/>
      <dgm:t>
        <a:bodyPr/>
        <a:lstStyle/>
        <a:p>
          <a:endParaRPr lang="en-US"/>
        </a:p>
      </dgm:t>
    </dgm:pt>
    <dgm:pt modelId="{AE4B9CDC-2440-46DD-99F7-2B2FC905C232}" type="sibTrans" cxnId="{9B1CD46A-D435-464B-A57B-EF0F0CC15507}">
      <dgm:prSet/>
      <dgm:spPr/>
      <dgm:t>
        <a:bodyPr/>
        <a:lstStyle/>
        <a:p>
          <a:endParaRPr lang="en-US"/>
        </a:p>
      </dgm:t>
    </dgm:pt>
    <dgm:pt modelId="{F33D140C-1A20-4589-89B2-73CC2608292C}">
      <dgm:prSet/>
      <dgm:spPr/>
      <dgm:t>
        <a:bodyPr/>
        <a:lstStyle/>
        <a:p>
          <a:r>
            <a:rPr lang="en-US" baseline="0" dirty="0"/>
            <a:t>Splitting the data into train and test data.</a:t>
          </a:r>
          <a:endParaRPr lang="en-US" dirty="0"/>
        </a:p>
      </dgm:t>
    </dgm:pt>
    <dgm:pt modelId="{58CEB641-73BC-4C0F-91C9-242E24E035AD}" type="parTrans" cxnId="{43CFCFBF-B434-485B-B4FF-388D37203925}">
      <dgm:prSet/>
      <dgm:spPr/>
      <dgm:t>
        <a:bodyPr/>
        <a:lstStyle/>
        <a:p>
          <a:endParaRPr lang="en-US"/>
        </a:p>
      </dgm:t>
    </dgm:pt>
    <dgm:pt modelId="{A7CBD15D-E238-433E-AF56-F938F88D2ADA}" type="sibTrans" cxnId="{43CFCFBF-B434-485B-B4FF-388D37203925}">
      <dgm:prSet/>
      <dgm:spPr/>
      <dgm:t>
        <a:bodyPr/>
        <a:lstStyle/>
        <a:p>
          <a:endParaRPr lang="en-US"/>
        </a:p>
      </dgm:t>
    </dgm:pt>
    <dgm:pt modelId="{5C2B5F06-F8E4-4196-9C13-36F5E42FC535}">
      <dgm:prSet/>
      <dgm:spPr/>
      <dgm:t>
        <a:bodyPr/>
        <a:lstStyle/>
        <a:p>
          <a:r>
            <a:rPr lang="en-US" baseline="0" dirty="0"/>
            <a:t>Performing Data Exploration.</a:t>
          </a:r>
          <a:endParaRPr lang="en-US" dirty="0"/>
        </a:p>
      </dgm:t>
    </dgm:pt>
    <dgm:pt modelId="{66961CF0-FA69-4AD8-8A79-2DC26A970006}" type="parTrans" cxnId="{526D5ECA-B7FD-47A0-805A-0854632D9450}">
      <dgm:prSet/>
      <dgm:spPr/>
      <dgm:t>
        <a:bodyPr/>
        <a:lstStyle/>
        <a:p>
          <a:endParaRPr lang="en-US"/>
        </a:p>
      </dgm:t>
    </dgm:pt>
    <dgm:pt modelId="{262CB5B3-AF4E-4DFE-BB7C-626B73A4D477}" type="sibTrans" cxnId="{526D5ECA-B7FD-47A0-805A-0854632D9450}">
      <dgm:prSet/>
      <dgm:spPr/>
      <dgm:t>
        <a:bodyPr/>
        <a:lstStyle/>
        <a:p>
          <a:endParaRPr lang="en-US"/>
        </a:p>
      </dgm:t>
    </dgm:pt>
    <dgm:pt modelId="{90C5FD8D-0398-483A-8883-822BE2C855A3}">
      <dgm:prSet/>
      <dgm:spPr/>
      <dgm:t>
        <a:bodyPr/>
        <a:lstStyle/>
        <a:p>
          <a:r>
            <a:rPr lang="en-US" baseline="0"/>
            <a:t>Correlation.</a:t>
          </a:r>
          <a:endParaRPr lang="en-US"/>
        </a:p>
      </dgm:t>
    </dgm:pt>
    <dgm:pt modelId="{93C29CE5-B5BE-4607-B4D7-3FC888C3E9DD}" type="parTrans" cxnId="{5C4AA0B8-26D8-4A89-8AA5-1B700836A24F}">
      <dgm:prSet/>
      <dgm:spPr/>
      <dgm:t>
        <a:bodyPr/>
        <a:lstStyle/>
        <a:p>
          <a:endParaRPr lang="en-US"/>
        </a:p>
      </dgm:t>
    </dgm:pt>
    <dgm:pt modelId="{CF08ADB3-D677-499A-9034-CF02A6BE6603}" type="sibTrans" cxnId="{5C4AA0B8-26D8-4A89-8AA5-1B700836A24F}">
      <dgm:prSet/>
      <dgm:spPr/>
      <dgm:t>
        <a:bodyPr/>
        <a:lstStyle/>
        <a:p>
          <a:endParaRPr lang="en-US"/>
        </a:p>
      </dgm:t>
    </dgm:pt>
    <dgm:pt modelId="{D76DD7F3-D3F5-4DF6-BDC2-10FA16D5F3B2}">
      <dgm:prSet/>
      <dgm:spPr/>
      <dgm:t>
        <a:bodyPr/>
        <a:lstStyle/>
        <a:p>
          <a:r>
            <a:rPr lang="en-US" baseline="0" dirty="0"/>
            <a:t>Sentiment Analysis.</a:t>
          </a:r>
          <a:endParaRPr lang="en-US" dirty="0"/>
        </a:p>
      </dgm:t>
    </dgm:pt>
    <dgm:pt modelId="{C3825715-1DC8-4DBB-B6B8-3349ED97DBD1}" type="parTrans" cxnId="{34CEDF61-D5D8-4440-ADD0-D93713189A69}">
      <dgm:prSet/>
      <dgm:spPr/>
      <dgm:t>
        <a:bodyPr/>
        <a:lstStyle/>
        <a:p>
          <a:endParaRPr lang="en-US"/>
        </a:p>
      </dgm:t>
    </dgm:pt>
    <dgm:pt modelId="{50846944-EEEB-4994-BC25-A3504DCD1520}" type="sibTrans" cxnId="{34CEDF61-D5D8-4440-ADD0-D93713189A69}">
      <dgm:prSet/>
      <dgm:spPr/>
      <dgm:t>
        <a:bodyPr/>
        <a:lstStyle/>
        <a:p>
          <a:endParaRPr lang="en-US"/>
        </a:p>
      </dgm:t>
    </dgm:pt>
    <dgm:pt modelId="{92732C8F-8AD8-4929-8180-FAB71DAEC648}">
      <dgm:prSet/>
      <dgm:spPr/>
      <dgm:t>
        <a:bodyPr/>
        <a:lstStyle/>
        <a:p>
          <a:r>
            <a:rPr lang="en-US" baseline="0" dirty="0"/>
            <a:t>Cleaning the data.</a:t>
          </a:r>
          <a:endParaRPr lang="en-US" dirty="0"/>
        </a:p>
      </dgm:t>
    </dgm:pt>
    <dgm:pt modelId="{974127CE-71ED-4BFA-83DD-11966CF2840D}" type="parTrans" cxnId="{A8536294-A86F-4017-AB35-509899141F85}">
      <dgm:prSet/>
      <dgm:spPr/>
      <dgm:t>
        <a:bodyPr/>
        <a:lstStyle/>
        <a:p>
          <a:endParaRPr lang="en-US"/>
        </a:p>
      </dgm:t>
    </dgm:pt>
    <dgm:pt modelId="{F8FEB3B5-F1A8-4F2B-91D3-E26067368721}" type="sibTrans" cxnId="{A8536294-A86F-4017-AB35-509899141F85}">
      <dgm:prSet/>
      <dgm:spPr/>
      <dgm:t>
        <a:bodyPr/>
        <a:lstStyle/>
        <a:p>
          <a:endParaRPr lang="en-US"/>
        </a:p>
      </dgm:t>
    </dgm:pt>
    <dgm:pt modelId="{9F23B169-D9CE-4874-BD4C-D30C13621A3A}">
      <dgm:prSet/>
      <dgm:spPr/>
      <dgm:t>
        <a:bodyPr/>
        <a:lstStyle/>
        <a:p>
          <a:r>
            <a:rPr lang="en-US" dirty="0"/>
            <a:t>Testing Models</a:t>
          </a:r>
        </a:p>
      </dgm:t>
    </dgm:pt>
    <dgm:pt modelId="{0FA9C46F-5197-4B9F-AF26-DBF5F1355FB2}" type="parTrans" cxnId="{462DE8BD-4A63-488A-B865-2E528F484F71}">
      <dgm:prSet/>
      <dgm:spPr/>
      <dgm:t>
        <a:bodyPr/>
        <a:lstStyle/>
        <a:p>
          <a:endParaRPr lang="en-US"/>
        </a:p>
      </dgm:t>
    </dgm:pt>
    <dgm:pt modelId="{6A977626-EE12-4D1B-9126-D38F2BD13389}" type="sibTrans" cxnId="{462DE8BD-4A63-488A-B865-2E528F484F71}">
      <dgm:prSet/>
      <dgm:spPr/>
      <dgm:t>
        <a:bodyPr/>
        <a:lstStyle/>
        <a:p>
          <a:endParaRPr lang="en-US"/>
        </a:p>
      </dgm:t>
    </dgm:pt>
    <dgm:pt modelId="{D6688C76-9B30-45D1-AD71-8A91728D334D}" type="pres">
      <dgm:prSet presAssocID="{8C301878-7BEF-410A-A6C1-8758626BE8A0}" presName="Name0" presStyleCnt="0">
        <dgm:presLayoutVars>
          <dgm:dir/>
          <dgm:resizeHandles val="exact"/>
        </dgm:presLayoutVars>
      </dgm:prSet>
      <dgm:spPr/>
    </dgm:pt>
    <dgm:pt modelId="{DE4CC650-B620-43CC-8839-2C56634612E9}" type="pres">
      <dgm:prSet presAssocID="{3A0F3694-5BCB-4F2B-B677-6FB623183583}" presName="node" presStyleLbl="node1" presStyleIdx="0" presStyleCnt="8">
        <dgm:presLayoutVars>
          <dgm:bulletEnabled val="1"/>
        </dgm:presLayoutVars>
      </dgm:prSet>
      <dgm:spPr/>
    </dgm:pt>
    <dgm:pt modelId="{A8347D23-4E5C-4AA8-934A-C0BACB4C33CF}" type="pres">
      <dgm:prSet presAssocID="{133DD09F-4155-47D2-A49D-B84FA24F114A}" presName="sibTrans" presStyleLbl="sibTrans1D1" presStyleIdx="0" presStyleCnt="7"/>
      <dgm:spPr/>
    </dgm:pt>
    <dgm:pt modelId="{2D20D900-F795-4382-9BA0-378A0739EA5A}" type="pres">
      <dgm:prSet presAssocID="{133DD09F-4155-47D2-A49D-B84FA24F114A}" presName="connectorText" presStyleLbl="sibTrans1D1" presStyleIdx="0" presStyleCnt="7"/>
      <dgm:spPr/>
    </dgm:pt>
    <dgm:pt modelId="{06531C9D-0DAA-49EF-A7B9-03BB6A1668B1}" type="pres">
      <dgm:prSet presAssocID="{6D349C7B-56CD-43CA-A425-4CA9F57DEC18}" presName="node" presStyleLbl="node1" presStyleIdx="1" presStyleCnt="8">
        <dgm:presLayoutVars>
          <dgm:bulletEnabled val="1"/>
        </dgm:presLayoutVars>
      </dgm:prSet>
      <dgm:spPr/>
    </dgm:pt>
    <dgm:pt modelId="{90D4F863-0326-4EB3-BFB7-798F6FE7EBF6}" type="pres">
      <dgm:prSet presAssocID="{AE4B9CDC-2440-46DD-99F7-2B2FC905C232}" presName="sibTrans" presStyleLbl="sibTrans1D1" presStyleIdx="1" presStyleCnt="7"/>
      <dgm:spPr/>
    </dgm:pt>
    <dgm:pt modelId="{350724F9-E663-4580-9362-C1687F37D075}" type="pres">
      <dgm:prSet presAssocID="{AE4B9CDC-2440-46DD-99F7-2B2FC905C232}" presName="connectorText" presStyleLbl="sibTrans1D1" presStyleIdx="1" presStyleCnt="7"/>
      <dgm:spPr/>
    </dgm:pt>
    <dgm:pt modelId="{59274F89-0E09-462E-A0D0-6A71DDC38DB7}" type="pres">
      <dgm:prSet presAssocID="{92732C8F-8AD8-4929-8180-FAB71DAEC648}" presName="node" presStyleLbl="node1" presStyleIdx="2" presStyleCnt="8">
        <dgm:presLayoutVars>
          <dgm:bulletEnabled val="1"/>
        </dgm:presLayoutVars>
      </dgm:prSet>
      <dgm:spPr/>
    </dgm:pt>
    <dgm:pt modelId="{B1CBAC0D-CBDC-48B4-8968-1F61F50B6246}" type="pres">
      <dgm:prSet presAssocID="{F8FEB3B5-F1A8-4F2B-91D3-E26067368721}" presName="sibTrans" presStyleLbl="sibTrans1D1" presStyleIdx="2" presStyleCnt="7"/>
      <dgm:spPr/>
    </dgm:pt>
    <dgm:pt modelId="{849BC37A-57E2-446E-817B-AD0967DA2729}" type="pres">
      <dgm:prSet presAssocID="{F8FEB3B5-F1A8-4F2B-91D3-E26067368721}" presName="connectorText" presStyleLbl="sibTrans1D1" presStyleIdx="2" presStyleCnt="7"/>
      <dgm:spPr/>
    </dgm:pt>
    <dgm:pt modelId="{5FCECA06-23C3-45DE-8853-29E5BAA32527}" type="pres">
      <dgm:prSet presAssocID="{F33D140C-1A20-4589-89B2-73CC2608292C}" presName="node" presStyleLbl="node1" presStyleIdx="3" presStyleCnt="8">
        <dgm:presLayoutVars>
          <dgm:bulletEnabled val="1"/>
        </dgm:presLayoutVars>
      </dgm:prSet>
      <dgm:spPr/>
    </dgm:pt>
    <dgm:pt modelId="{D67497C5-A4A7-45D5-AB58-71F9A885AD44}" type="pres">
      <dgm:prSet presAssocID="{A7CBD15D-E238-433E-AF56-F938F88D2ADA}" presName="sibTrans" presStyleLbl="sibTrans1D1" presStyleIdx="3" presStyleCnt="7"/>
      <dgm:spPr/>
    </dgm:pt>
    <dgm:pt modelId="{29C60031-D057-45F8-ACA3-742DFBCD5FC6}" type="pres">
      <dgm:prSet presAssocID="{A7CBD15D-E238-433E-AF56-F938F88D2ADA}" presName="connectorText" presStyleLbl="sibTrans1D1" presStyleIdx="3" presStyleCnt="7"/>
      <dgm:spPr/>
    </dgm:pt>
    <dgm:pt modelId="{3A857075-61F1-4D45-BF4C-5E0942C89D81}" type="pres">
      <dgm:prSet presAssocID="{5C2B5F06-F8E4-4196-9C13-36F5E42FC535}" presName="node" presStyleLbl="node1" presStyleIdx="4" presStyleCnt="8">
        <dgm:presLayoutVars>
          <dgm:bulletEnabled val="1"/>
        </dgm:presLayoutVars>
      </dgm:prSet>
      <dgm:spPr/>
    </dgm:pt>
    <dgm:pt modelId="{66E07E36-11B2-4E8A-8372-55831EE3FE60}" type="pres">
      <dgm:prSet presAssocID="{262CB5B3-AF4E-4DFE-BB7C-626B73A4D477}" presName="sibTrans" presStyleLbl="sibTrans1D1" presStyleIdx="4" presStyleCnt="7"/>
      <dgm:spPr/>
    </dgm:pt>
    <dgm:pt modelId="{5F5563C3-0983-4BEE-B7A4-B927FEE93091}" type="pres">
      <dgm:prSet presAssocID="{262CB5B3-AF4E-4DFE-BB7C-626B73A4D477}" presName="connectorText" presStyleLbl="sibTrans1D1" presStyleIdx="4" presStyleCnt="7"/>
      <dgm:spPr/>
    </dgm:pt>
    <dgm:pt modelId="{DE982F31-DB06-4D25-90B8-74142DD46EBF}" type="pres">
      <dgm:prSet presAssocID="{90C5FD8D-0398-483A-8883-822BE2C855A3}" presName="node" presStyleLbl="node1" presStyleIdx="5" presStyleCnt="8">
        <dgm:presLayoutVars>
          <dgm:bulletEnabled val="1"/>
        </dgm:presLayoutVars>
      </dgm:prSet>
      <dgm:spPr/>
    </dgm:pt>
    <dgm:pt modelId="{FBAE5772-40DD-4445-958C-467363BE5C87}" type="pres">
      <dgm:prSet presAssocID="{CF08ADB3-D677-499A-9034-CF02A6BE6603}" presName="sibTrans" presStyleLbl="sibTrans1D1" presStyleIdx="5" presStyleCnt="7"/>
      <dgm:spPr/>
    </dgm:pt>
    <dgm:pt modelId="{04D12C34-1245-4403-9DB0-D7B3F7427EBA}" type="pres">
      <dgm:prSet presAssocID="{CF08ADB3-D677-499A-9034-CF02A6BE6603}" presName="connectorText" presStyleLbl="sibTrans1D1" presStyleIdx="5" presStyleCnt="7"/>
      <dgm:spPr/>
    </dgm:pt>
    <dgm:pt modelId="{7E6C42DA-3695-469E-9306-35BFD65F23E6}" type="pres">
      <dgm:prSet presAssocID="{D76DD7F3-D3F5-4DF6-BDC2-10FA16D5F3B2}" presName="node" presStyleLbl="node1" presStyleIdx="6" presStyleCnt="8">
        <dgm:presLayoutVars>
          <dgm:bulletEnabled val="1"/>
        </dgm:presLayoutVars>
      </dgm:prSet>
      <dgm:spPr/>
    </dgm:pt>
    <dgm:pt modelId="{A2806136-B18A-423F-9E4D-AC1DFBDCB9F7}" type="pres">
      <dgm:prSet presAssocID="{50846944-EEEB-4994-BC25-A3504DCD1520}" presName="sibTrans" presStyleLbl="sibTrans1D1" presStyleIdx="6" presStyleCnt="7"/>
      <dgm:spPr/>
    </dgm:pt>
    <dgm:pt modelId="{57EDADA8-588C-408A-A33F-714B2DBDB9CB}" type="pres">
      <dgm:prSet presAssocID="{50846944-EEEB-4994-BC25-A3504DCD1520}" presName="connectorText" presStyleLbl="sibTrans1D1" presStyleIdx="6" presStyleCnt="7"/>
      <dgm:spPr/>
    </dgm:pt>
    <dgm:pt modelId="{1769CF88-974A-42F1-966D-4A0C467E0EC9}" type="pres">
      <dgm:prSet presAssocID="{9F23B169-D9CE-4874-BD4C-D30C13621A3A}" presName="node" presStyleLbl="node1" presStyleIdx="7" presStyleCnt="8">
        <dgm:presLayoutVars>
          <dgm:bulletEnabled val="1"/>
        </dgm:presLayoutVars>
      </dgm:prSet>
      <dgm:spPr/>
    </dgm:pt>
  </dgm:ptLst>
  <dgm:cxnLst>
    <dgm:cxn modelId="{7BCCB417-E69F-4B3A-95B3-BA0B583F8F0F}" type="presOf" srcId="{6D349C7B-56CD-43CA-A425-4CA9F57DEC18}" destId="{06531C9D-0DAA-49EF-A7B9-03BB6A1668B1}" srcOrd="0" destOrd="0" presId="urn:microsoft.com/office/officeart/2016/7/layout/RepeatingBendingProcessNew"/>
    <dgm:cxn modelId="{29A8601E-2FD3-427D-AB96-002A87614209}" type="presOf" srcId="{3A0F3694-5BCB-4F2B-B677-6FB623183583}" destId="{DE4CC650-B620-43CC-8839-2C56634612E9}" srcOrd="0" destOrd="0" presId="urn:microsoft.com/office/officeart/2016/7/layout/RepeatingBendingProcessNew"/>
    <dgm:cxn modelId="{34D98B26-A0AA-4A9E-BE55-BE2DC215AA83}" type="presOf" srcId="{F8FEB3B5-F1A8-4F2B-91D3-E26067368721}" destId="{B1CBAC0D-CBDC-48B4-8968-1F61F50B6246}" srcOrd="0" destOrd="0" presId="urn:microsoft.com/office/officeart/2016/7/layout/RepeatingBendingProcessNew"/>
    <dgm:cxn modelId="{32BC283B-A723-47D4-9E31-387920465812}" srcId="{8C301878-7BEF-410A-A6C1-8758626BE8A0}" destId="{3A0F3694-5BCB-4F2B-B677-6FB623183583}" srcOrd="0" destOrd="0" parTransId="{8310C4F1-464F-4E26-BDB5-DB6AF27FDF2C}" sibTransId="{133DD09F-4155-47D2-A49D-B84FA24F114A}"/>
    <dgm:cxn modelId="{34CEDF61-D5D8-4440-ADD0-D93713189A69}" srcId="{8C301878-7BEF-410A-A6C1-8758626BE8A0}" destId="{D76DD7F3-D3F5-4DF6-BDC2-10FA16D5F3B2}" srcOrd="6" destOrd="0" parTransId="{C3825715-1DC8-4DBB-B6B8-3349ED97DBD1}" sibTransId="{50846944-EEEB-4994-BC25-A3504DCD1520}"/>
    <dgm:cxn modelId="{253FD863-4655-4A5F-902A-964CCDF66A6E}" type="presOf" srcId="{50846944-EEEB-4994-BC25-A3504DCD1520}" destId="{57EDADA8-588C-408A-A33F-714B2DBDB9CB}" srcOrd="1" destOrd="0" presId="urn:microsoft.com/office/officeart/2016/7/layout/RepeatingBendingProcessNew"/>
    <dgm:cxn modelId="{15977B45-4F16-4ADE-98FC-AC88E173AD44}" type="presOf" srcId="{A7CBD15D-E238-433E-AF56-F938F88D2ADA}" destId="{29C60031-D057-45F8-ACA3-742DFBCD5FC6}" srcOrd="1" destOrd="0" presId="urn:microsoft.com/office/officeart/2016/7/layout/RepeatingBendingProcessNew"/>
    <dgm:cxn modelId="{0BEAEC66-549E-4D84-8032-E68258E9F2D6}" type="presOf" srcId="{50846944-EEEB-4994-BC25-A3504DCD1520}" destId="{A2806136-B18A-423F-9E4D-AC1DFBDCB9F7}" srcOrd="0" destOrd="0" presId="urn:microsoft.com/office/officeart/2016/7/layout/RepeatingBendingProcessNew"/>
    <dgm:cxn modelId="{9B1CD46A-D435-464B-A57B-EF0F0CC15507}" srcId="{8C301878-7BEF-410A-A6C1-8758626BE8A0}" destId="{6D349C7B-56CD-43CA-A425-4CA9F57DEC18}" srcOrd="1" destOrd="0" parTransId="{B1E37AC8-1F35-47F7-9BAB-783494F38283}" sibTransId="{AE4B9CDC-2440-46DD-99F7-2B2FC905C232}"/>
    <dgm:cxn modelId="{CAEB7373-AD8B-45F1-9DAC-9C072BB8629C}" type="presOf" srcId="{9F23B169-D9CE-4874-BD4C-D30C13621A3A}" destId="{1769CF88-974A-42F1-966D-4A0C467E0EC9}" srcOrd="0" destOrd="0" presId="urn:microsoft.com/office/officeart/2016/7/layout/RepeatingBendingProcessNew"/>
    <dgm:cxn modelId="{3343A078-B9CB-4500-B279-68960FD8B652}" type="presOf" srcId="{262CB5B3-AF4E-4DFE-BB7C-626B73A4D477}" destId="{5F5563C3-0983-4BEE-B7A4-B927FEE93091}" srcOrd="1" destOrd="0" presId="urn:microsoft.com/office/officeart/2016/7/layout/RepeatingBendingProcessNew"/>
    <dgm:cxn modelId="{D8B06780-000E-4884-B3EE-46B7B14D507B}" type="presOf" srcId="{A7CBD15D-E238-433E-AF56-F938F88D2ADA}" destId="{D67497C5-A4A7-45D5-AB58-71F9A885AD44}" srcOrd="0" destOrd="0" presId="urn:microsoft.com/office/officeart/2016/7/layout/RepeatingBendingProcessNew"/>
    <dgm:cxn modelId="{A8536294-A86F-4017-AB35-509899141F85}" srcId="{8C301878-7BEF-410A-A6C1-8758626BE8A0}" destId="{92732C8F-8AD8-4929-8180-FAB71DAEC648}" srcOrd="2" destOrd="0" parTransId="{974127CE-71ED-4BFA-83DD-11966CF2840D}" sibTransId="{F8FEB3B5-F1A8-4F2B-91D3-E26067368721}"/>
    <dgm:cxn modelId="{7C7A1D98-681F-434F-AE60-4AE1D632AD66}" type="presOf" srcId="{F33D140C-1A20-4589-89B2-73CC2608292C}" destId="{5FCECA06-23C3-45DE-8853-29E5BAA32527}" srcOrd="0" destOrd="0" presId="urn:microsoft.com/office/officeart/2016/7/layout/RepeatingBendingProcessNew"/>
    <dgm:cxn modelId="{8F72D2A2-D1B5-4996-9F5D-8A2583BACD26}" type="presOf" srcId="{AE4B9CDC-2440-46DD-99F7-2B2FC905C232}" destId="{90D4F863-0326-4EB3-BFB7-798F6FE7EBF6}" srcOrd="0" destOrd="0" presId="urn:microsoft.com/office/officeart/2016/7/layout/RepeatingBendingProcessNew"/>
    <dgm:cxn modelId="{FC7415A8-2BA3-40E8-A55F-D7EE2A3E5231}" type="presOf" srcId="{F8FEB3B5-F1A8-4F2B-91D3-E26067368721}" destId="{849BC37A-57E2-446E-817B-AD0967DA2729}" srcOrd="1" destOrd="0" presId="urn:microsoft.com/office/officeart/2016/7/layout/RepeatingBendingProcessNew"/>
    <dgm:cxn modelId="{5C4AA0B8-26D8-4A89-8AA5-1B700836A24F}" srcId="{8C301878-7BEF-410A-A6C1-8758626BE8A0}" destId="{90C5FD8D-0398-483A-8883-822BE2C855A3}" srcOrd="5" destOrd="0" parTransId="{93C29CE5-B5BE-4607-B4D7-3FC888C3E9DD}" sibTransId="{CF08ADB3-D677-499A-9034-CF02A6BE6603}"/>
    <dgm:cxn modelId="{462DE8BD-4A63-488A-B865-2E528F484F71}" srcId="{8C301878-7BEF-410A-A6C1-8758626BE8A0}" destId="{9F23B169-D9CE-4874-BD4C-D30C13621A3A}" srcOrd="7" destOrd="0" parTransId="{0FA9C46F-5197-4B9F-AF26-DBF5F1355FB2}" sibTransId="{6A977626-EE12-4D1B-9126-D38F2BD13389}"/>
    <dgm:cxn modelId="{3CD334BE-485B-4B1E-904E-74129B1980E7}" type="presOf" srcId="{D76DD7F3-D3F5-4DF6-BDC2-10FA16D5F3B2}" destId="{7E6C42DA-3695-469E-9306-35BFD65F23E6}" srcOrd="0" destOrd="0" presId="urn:microsoft.com/office/officeart/2016/7/layout/RepeatingBendingProcessNew"/>
    <dgm:cxn modelId="{43CFCFBF-B434-485B-B4FF-388D37203925}" srcId="{8C301878-7BEF-410A-A6C1-8758626BE8A0}" destId="{F33D140C-1A20-4589-89B2-73CC2608292C}" srcOrd="3" destOrd="0" parTransId="{58CEB641-73BC-4C0F-91C9-242E24E035AD}" sibTransId="{A7CBD15D-E238-433E-AF56-F938F88D2ADA}"/>
    <dgm:cxn modelId="{14B31EC7-559F-4C54-995F-7AE9CE0E9299}" type="presOf" srcId="{CF08ADB3-D677-499A-9034-CF02A6BE6603}" destId="{FBAE5772-40DD-4445-958C-467363BE5C87}" srcOrd="0" destOrd="0" presId="urn:microsoft.com/office/officeart/2016/7/layout/RepeatingBendingProcessNew"/>
    <dgm:cxn modelId="{526D5ECA-B7FD-47A0-805A-0854632D9450}" srcId="{8C301878-7BEF-410A-A6C1-8758626BE8A0}" destId="{5C2B5F06-F8E4-4196-9C13-36F5E42FC535}" srcOrd="4" destOrd="0" parTransId="{66961CF0-FA69-4AD8-8A79-2DC26A970006}" sibTransId="{262CB5B3-AF4E-4DFE-BB7C-626B73A4D477}"/>
    <dgm:cxn modelId="{A5B7FECB-88BA-4085-9F10-E7349AD97D18}" type="presOf" srcId="{AE4B9CDC-2440-46DD-99F7-2B2FC905C232}" destId="{350724F9-E663-4580-9362-C1687F37D075}" srcOrd="1" destOrd="0" presId="urn:microsoft.com/office/officeart/2016/7/layout/RepeatingBendingProcessNew"/>
    <dgm:cxn modelId="{3F0D50CC-C7FF-41DF-ABB7-F62B7FBE1F4E}" type="presOf" srcId="{5C2B5F06-F8E4-4196-9C13-36F5E42FC535}" destId="{3A857075-61F1-4D45-BF4C-5E0942C89D81}" srcOrd="0" destOrd="0" presId="urn:microsoft.com/office/officeart/2016/7/layout/RepeatingBendingProcessNew"/>
    <dgm:cxn modelId="{016832D6-3077-497F-A401-C165FC6E2353}" type="presOf" srcId="{133DD09F-4155-47D2-A49D-B84FA24F114A}" destId="{A8347D23-4E5C-4AA8-934A-C0BACB4C33CF}" srcOrd="0" destOrd="0" presId="urn:microsoft.com/office/officeart/2016/7/layout/RepeatingBendingProcessNew"/>
    <dgm:cxn modelId="{9FA36EDD-6E82-4018-8C70-B14037659063}" type="presOf" srcId="{262CB5B3-AF4E-4DFE-BB7C-626B73A4D477}" destId="{66E07E36-11B2-4E8A-8372-55831EE3FE60}" srcOrd="0" destOrd="0" presId="urn:microsoft.com/office/officeart/2016/7/layout/RepeatingBendingProcessNew"/>
    <dgm:cxn modelId="{5196FAE3-61BF-4221-9E71-35301FE3BC70}" type="presOf" srcId="{CF08ADB3-D677-499A-9034-CF02A6BE6603}" destId="{04D12C34-1245-4403-9DB0-D7B3F7427EBA}" srcOrd="1" destOrd="0" presId="urn:microsoft.com/office/officeart/2016/7/layout/RepeatingBendingProcessNew"/>
    <dgm:cxn modelId="{1DB8A4E7-0BE0-4E88-845A-ADCC5231F3C4}" type="presOf" srcId="{92732C8F-8AD8-4929-8180-FAB71DAEC648}" destId="{59274F89-0E09-462E-A0D0-6A71DDC38DB7}" srcOrd="0" destOrd="0" presId="urn:microsoft.com/office/officeart/2016/7/layout/RepeatingBendingProcessNew"/>
    <dgm:cxn modelId="{2E165AF6-6042-4AEF-B984-0B0A779EAA8E}" type="presOf" srcId="{90C5FD8D-0398-483A-8883-822BE2C855A3}" destId="{DE982F31-DB06-4D25-90B8-74142DD46EBF}" srcOrd="0" destOrd="0" presId="urn:microsoft.com/office/officeart/2016/7/layout/RepeatingBendingProcessNew"/>
    <dgm:cxn modelId="{BA2EADF8-1EE6-4506-A957-219B2AA754C7}" type="presOf" srcId="{133DD09F-4155-47D2-A49D-B84FA24F114A}" destId="{2D20D900-F795-4382-9BA0-378A0739EA5A}" srcOrd="1" destOrd="0" presId="urn:microsoft.com/office/officeart/2016/7/layout/RepeatingBendingProcessNew"/>
    <dgm:cxn modelId="{D979A8FD-6A68-43BF-B47C-BD4927F87B33}" type="presOf" srcId="{8C301878-7BEF-410A-A6C1-8758626BE8A0}" destId="{D6688C76-9B30-45D1-AD71-8A91728D334D}" srcOrd="0" destOrd="0" presId="urn:microsoft.com/office/officeart/2016/7/layout/RepeatingBendingProcessNew"/>
    <dgm:cxn modelId="{5074B14F-F9FE-4E61-8878-2118015F6DC0}" type="presParOf" srcId="{D6688C76-9B30-45D1-AD71-8A91728D334D}" destId="{DE4CC650-B620-43CC-8839-2C56634612E9}" srcOrd="0" destOrd="0" presId="urn:microsoft.com/office/officeart/2016/7/layout/RepeatingBendingProcessNew"/>
    <dgm:cxn modelId="{F1B6AF04-C4F4-4186-9E9F-733B81079A6C}" type="presParOf" srcId="{D6688C76-9B30-45D1-AD71-8A91728D334D}" destId="{A8347D23-4E5C-4AA8-934A-C0BACB4C33CF}" srcOrd="1" destOrd="0" presId="urn:microsoft.com/office/officeart/2016/7/layout/RepeatingBendingProcessNew"/>
    <dgm:cxn modelId="{2FD6F94B-6371-49B1-96AD-DAC54320D191}" type="presParOf" srcId="{A8347D23-4E5C-4AA8-934A-C0BACB4C33CF}" destId="{2D20D900-F795-4382-9BA0-378A0739EA5A}" srcOrd="0" destOrd="0" presId="urn:microsoft.com/office/officeart/2016/7/layout/RepeatingBendingProcessNew"/>
    <dgm:cxn modelId="{DA3F2727-C954-4A16-956C-3C4913F11CDC}" type="presParOf" srcId="{D6688C76-9B30-45D1-AD71-8A91728D334D}" destId="{06531C9D-0DAA-49EF-A7B9-03BB6A1668B1}" srcOrd="2" destOrd="0" presId="urn:microsoft.com/office/officeart/2016/7/layout/RepeatingBendingProcessNew"/>
    <dgm:cxn modelId="{88B2930A-9C39-44AF-BBFC-7BFB55906615}" type="presParOf" srcId="{D6688C76-9B30-45D1-AD71-8A91728D334D}" destId="{90D4F863-0326-4EB3-BFB7-798F6FE7EBF6}" srcOrd="3" destOrd="0" presId="urn:microsoft.com/office/officeart/2016/7/layout/RepeatingBendingProcessNew"/>
    <dgm:cxn modelId="{C670FE13-5DA0-4D40-AADD-9AABA4BB25EA}" type="presParOf" srcId="{90D4F863-0326-4EB3-BFB7-798F6FE7EBF6}" destId="{350724F9-E663-4580-9362-C1687F37D075}" srcOrd="0" destOrd="0" presId="urn:microsoft.com/office/officeart/2016/7/layout/RepeatingBendingProcessNew"/>
    <dgm:cxn modelId="{8A3AC40D-6373-4959-B629-8A970B598A92}" type="presParOf" srcId="{D6688C76-9B30-45D1-AD71-8A91728D334D}" destId="{59274F89-0E09-462E-A0D0-6A71DDC38DB7}" srcOrd="4" destOrd="0" presId="urn:microsoft.com/office/officeart/2016/7/layout/RepeatingBendingProcessNew"/>
    <dgm:cxn modelId="{B2FF2661-FBFF-4D8B-94B8-2081416B7328}" type="presParOf" srcId="{D6688C76-9B30-45D1-AD71-8A91728D334D}" destId="{B1CBAC0D-CBDC-48B4-8968-1F61F50B6246}" srcOrd="5" destOrd="0" presId="urn:microsoft.com/office/officeart/2016/7/layout/RepeatingBendingProcessNew"/>
    <dgm:cxn modelId="{5E22F5B9-4550-460E-88E6-750FA8E83CAD}" type="presParOf" srcId="{B1CBAC0D-CBDC-48B4-8968-1F61F50B6246}" destId="{849BC37A-57E2-446E-817B-AD0967DA2729}" srcOrd="0" destOrd="0" presId="urn:microsoft.com/office/officeart/2016/7/layout/RepeatingBendingProcessNew"/>
    <dgm:cxn modelId="{25653E18-846A-4569-AF62-6E0BD07AF64F}" type="presParOf" srcId="{D6688C76-9B30-45D1-AD71-8A91728D334D}" destId="{5FCECA06-23C3-45DE-8853-29E5BAA32527}" srcOrd="6" destOrd="0" presId="urn:microsoft.com/office/officeart/2016/7/layout/RepeatingBendingProcessNew"/>
    <dgm:cxn modelId="{A3CFE49A-59BB-42B9-A8D8-AC859FB65E31}" type="presParOf" srcId="{D6688C76-9B30-45D1-AD71-8A91728D334D}" destId="{D67497C5-A4A7-45D5-AB58-71F9A885AD44}" srcOrd="7" destOrd="0" presId="urn:microsoft.com/office/officeart/2016/7/layout/RepeatingBendingProcessNew"/>
    <dgm:cxn modelId="{FA47BAE8-7D47-4DCB-B813-2134B3B28513}" type="presParOf" srcId="{D67497C5-A4A7-45D5-AB58-71F9A885AD44}" destId="{29C60031-D057-45F8-ACA3-742DFBCD5FC6}" srcOrd="0" destOrd="0" presId="urn:microsoft.com/office/officeart/2016/7/layout/RepeatingBendingProcessNew"/>
    <dgm:cxn modelId="{F7C463DD-E823-4977-B52A-349C9A0A30AA}" type="presParOf" srcId="{D6688C76-9B30-45D1-AD71-8A91728D334D}" destId="{3A857075-61F1-4D45-BF4C-5E0942C89D81}" srcOrd="8" destOrd="0" presId="urn:microsoft.com/office/officeart/2016/7/layout/RepeatingBendingProcessNew"/>
    <dgm:cxn modelId="{4308A09B-EEC5-4477-9043-8972E790E00A}" type="presParOf" srcId="{D6688C76-9B30-45D1-AD71-8A91728D334D}" destId="{66E07E36-11B2-4E8A-8372-55831EE3FE60}" srcOrd="9" destOrd="0" presId="urn:microsoft.com/office/officeart/2016/7/layout/RepeatingBendingProcessNew"/>
    <dgm:cxn modelId="{68E02C5B-B290-4485-9252-AE4C2E0683CB}" type="presParOf" srcId="{66E07E36-11B2-4E8A-8372-55831EE3FE60}" destId="{5F5563C3-0983-4BEE-B7A4-B927FEE93091}" srcOrd="0" destOrd="0" presId="urn:microsoft.com/office/officeart/2016/7/layout/RepeatingBendingProcessNew"/>
    <dgm:cxn modelId="{7EEACDCA-3207-480D-AF56-0C85D9AA76EC}" type="presParOf" srcId="{D6688C76-9B30-45D1-AD71-8A91728D334D}" destId="{DE982F31-DB06-4D25-90B8-74142DD46EBF}" srcOrd="10" destOrd="0" presId="urn:microsoft.com/office/officeart/2016/7/layout/RepeatingBendingProcessNew"/>
    <dgm:cxn modelId="{15E559CE-C50A-4F04-B09D-2E4BC369FD53}" type="presParOf" srcId="{D6688C76-9B30-45D1-AD71-8A91728D334D}" destId="{FBAE5772-40DD-4445-958C-467363BE5C87}" srcOrd="11" destOrd="0" presId="urn:microsoft.com/office/officeart/2016/7/layout/RepeatingBendingProcessNew"/>
    <dgm:cxn modelId="{3CD30006-61E7-4578-B1AF-783424A637DF}" type="presParOf" srcId="{FBAE5772-40DD-4445-958C-467363BE5C87}" destId="{04D12C34-1245-4403-9DB0-D7B3F7427EBA}" srcOrd="0" destOrd="0" presId="urn:microsoft.com/office/officeart/2016/7/layout/RepeatingBendingProcessNew"/>
    <dgm:cxn modelId="{46D4C237-6B3B-4FFB-A2A9-D090505154B1}" type="presParOf" srcId="{D6688C76-9B30-45D1-AD71-8A91728D334D}" destId="{7E6C42DA-3695-469E-9306-35BFD65F23E6}" srcOrd="12" destOrd="0" presId="urn:microsoft.com/office/officeart/2016/7/layout/RepeatingBendingProcessNew"/>
    <dgm:cxn modelId="{4FBAC74D-1AF6-4DE5-BE35-6D667EF94555}" type="presParOf" srcId="{D6688C76-9B30-45D1-AD71-8A91728D334D}" destId="{A2806136-B18A-423F-9E4D-AC1DFBDCB9F7}" srcOrd="13" destOrd="0" presId="urn:microsoft.com/office/officeart/2016/7/layout/RepeatingBendingProcessNew"/>
    <dgm:cxn modelId="{FD6DDEF8-06D5-4154-8316-0730DBEB23CC}" type="presParOf" srcId="{A2806136-B18A-423F-9E4D-AC1DFBDCB9F7}" destId="{57EDADA8-588C-408A-A33F-714B2DBDB9CB}" srcOrd="0" destOrd="0" presId="urn:microsoft.com/office/officeart/2016/7/layout/RepeatingBendingProcessNew"/>
    <dgm:cxn modelId="{B39FFC82-E4B2-4DA4-BE85-4A4060D4F4A9}" type="presParOf" srcId="{D6688C76-9B30-45D1-AD71-8A91728D334D}" destId="{1769CF88-974A-42F1-966D-4A0C467E0EC9}"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3845FB-6D81-44DD-86C2-11F4C1848DE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201A254-55DB-4375-A69D-F96EC004F552}">
      <dgm:prSet/>
      <dgm:spPr/>
      <dgm:t>
        <a:bodyPr/>
        <a:lstStyle/>
        <a:p>
          <a:pPr>
            <a:defRPr cap="all"/>
          </a:pPr>
          <a:r>
            <a:rPr lang="en-US" baseline="0"/>
            <a:t>Detecting unfair reviews</a:t>
          </a:r>
          <a:endParaRPr lang="en-US"/>
        </a:p>
      </dgm:t>
    </dgm:pt>
    <dgm:pt modelId="{D38A3A11-70EB-4B3A-B624-374DB04670AD}" type="parTrans" cxnId="{4023189E-91D5-4587-BCEE-F3ED65B04B9F}">
      <dgm:prSet/>
      <dgm:spPr/>
      <dgm:t>
        <a:bodyPr/>
        <a:lstStyle/>
        <a:p>
          <a:endParaRPr lang="en-US"/>
        </a:p>
      </dgm:t>
    </dgm:pt>
    <dgm:pt modelId="{43B67DFB-6523-49B0-8BF5-C0239D38870B}" type="sibTrans" cxnId="{4023189E-91D5-4587-BCEE-F3ED65B04B9F}">
      <dgm:prSet/>
      <dgm:spPr/>
      <dgm:t>
        <a:bodyPr/>
        <a:lstStyle/>
        <a:p>
          <a:endParaRPr lang="en-US"/>
        </a:p>
      </dgm:t>
    </dgm:pt>
    <dgm:pt modelId="{8587DA4D-62BF-4B30-A5AD-2F329C15AD82}">
      <dgm:prSet/>
      <dgm:spPr/>
      <dgm:t>
        <a:bodyPr/>
        <a:lstStyle/>
        <a:p>
          <a:pPr>
            <a:defRPr cap="all"/>
          </a:pPr>
          <a:r>
            <a:rPr lang="en-US" baseline="0"/>
            <a:t>Time taken can be improved</a:t>
          </a:r>
          <a:endParaRPr lang="en-US"/>
        </a:p>
      </dgm:t>
    </dgm:pt>
    <dgm:pt modelId="{490FD277-7D2E-4600-82AD-5870A1820B5B}" type="parTrans" cxnId="{83223788-9E63-4573-92EE-456AEBA45491}">
      <dgm:prSet/>
      <dgm:spPr/>
      <dgm:t>
        <a:bodyPr/>
        <a:lstStyle/>
        <a:p>
          <a:endParaRPr lang="en-US"/>
        </a:p>
      </dgm:t>
    </dgm:pt>
    <dgm:pt modelId="{0F7F3E3A-4F52-42D2-8E12-2932DAAAAD66}" type="sibTrans" cxnId="{83223788-9E63-4573-92EE-456AEBA45491}">
      <dgm:prSet/>
      <dgm:spPr/>
      <dgm:t>
        <a:bodyPr/>
        <a:lstStyle/>
        <a:p>
          <a:endParaRPr lang="en-US"/>
        </a:p>
      </dgm:t>
    </dgm:pt>
    <dgm:pt modelId="{5A9993F0-D76A-423F-AA15-CCF51668D2ED}" type="pres">
      <dgm:prSet presAssocID="{993845FB-6D81-44DD-86C2-11F4C1848DED}" presName="root" presStyleCnt="0">
        <dgm:presLayoutVars>
          <dgm:dir/>
          <dgm:resizeHandles val="exact"/>
        </dgm:presLayoutVars>
      </dgm:prSet>
      <dgm:spPr/>
    </dgm:pt>
    <dgm:pt modelId="{A1E6CF35-7CA8-4579-8E12-568503734B80}" type="pres">
      <dgm:prSet presAssocID="{C201A254-55DB-4375-A69D-F96EC004F552}" presName="compNode" presStyleCnt="0"/>
      <dgm:spPr/>
    </dgm:pt>
    <dgm:pt modelId="{E3368C03-B3DE-4A11-86E9-610DC32FA860}" type="pres">
      <dgm:prSet presAssocID="{C201A254-55DB-4375-A69D-F96EC004F552}" presName="iconBgRect" presStyleLbl="bgShp" presStyleIdx="0" presStyleCnt="2"/>
      <dgm:spPr>
        <a:prstGeom prst="round2DiagRect">
          <a:avLst>
            <a:gd name="adj1" fmla="val 29727"/>
            <a:gd name="adj2" fmla="val 0"/>
          </a:avLst>
        </a:prstGeom>
      </dgm:spPr>
    </dgm:pt>
    <dgm:pt modelId="{F08ECA62-66F7-4315-94D5-8D4D14B6D2CC}" type="pres">
      <dgm:prSet presAssocID="{C201A254-55DB-4375-A69D-F96EC004F5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DD4851-BB8B-4AF7-B1ED-9EF1022898EF}" type="pres">
      <dgm:prSet presAssocID="{C201A254-55DB-4375-A69D-F96EC004F552}" presName="spaceRect" presStyleCnt="0"/>
      <dgm:spPr/>
    </dgm:pt>
    <dgm:pt modelId="{DDCF1978-028B-4772-8570-6A8DD8BB75CF}" type="pres">
      <dgm:prSet presAssocID="{C201A254-55DB-4375-A69D-F96EC004F552}" presName="textRect" presStyleLbl="revTx" presStyleIdx="0" presStyleCnt="2">
        <dgm:presLayoutVars>
          <dgm:chMax val="1"/>
          <dgm:chPref val="1"/>
        </dgm:presLayoutVars>
      </dgm:prSet>
      <dgm:spPr/>
    </dgm:pt>
    <dgm:pt modelId="{17FA9CC5-D526-4BC8-9ADF-8F0C3C091B7E}" type="pres">
      <dgm:prSet presAssocID="{43B67DFB-6523-49B0-8BF5-C0239D38870B}" presName="sibTrans" presStyleCnt="0"/>
      <dgm:spPr/>
    </dgm:pt>
    <dgm:pt modelId="{3C6400D6-D976-47D6-87B3-6161AFD91A27}" type="pres">
      <dgm:prSet presAssocID="{8587DA4D-62BF-4B30-A5AD-2F329C15AD82}" presName="compNode" presStyleCnt="0"/>
      <dgm:spPr/>
    </dgm:pt>
    <dgm:pt modelId="{3F9B5720-610C-49EF-BA53-1236046D45A2}" type="pres">
      <dgm:prSet presAssocID="{8587DA4D-62BF-4B30-A5AD-2F329C15AD82}" presName="iconBgRect" presStyleLbl="bgShp" presStyleIdx="1" presStyleCnt="2"/>
      <dgm:spPr>
        <a:prstGeom prst="round2DiagRect">
          <a:avLst>
            <a:gd name="adj1" fmla="val 29727"/>
            <a:gd name="adj2" fmla="val 0"/>
          </a:avLst>
        </a:prstGeom>
      </dgm:spPr>
    </dgm:pt>
    <dgm:pt modelId="{B52A1D06-A814-4010-B8EE-643A73F03106}" type="pres">
      <dgm:prSet presAssocID="{8587DA4D-62BF-4B30-A5AD-2F329C15AD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17F4178-2E2C-47B4-BAE9-0DED2A86CE85}" type="pres">
      <dgm:prSet presAssocID="{8587DA4D-62BF-4B30-A5AD-2F329C15AD82}" presName="spaceRect" presStyleCnt="0"/>
      <dgm:spPr/>
    </dgm:pt>
    <dgm:pt modelId="{1BC18418-2680-41B2-8FB8-67A1E2C6B0E7}" type="pres">
      <dgm:prSet presAssocID="{8587DA4D-62BF-4B30-A5AD-2F329C15AD82}" presName="textRect" presStyleLbl="revTx" presStyleIdx="1" presStyleCnt="2">
        <dgm:presLayoutVars>
          <dgm:chMax val="1"/>
          <dgm:chPref val="1"/>
        </dgm:presLayoutVars>
      </dgm:prSet>
      <dgm:spPr/>
    </dgm:pt>
  </dgm:ptLst>
  <dgm:cxnLst>
    <dgm:cxn modelId="{C3F93907-2335-4A46-BBD8-EC3F28598F55}" type="presOf" srcId="{8587DA4D-62BF-4B30-A5AD-2F329C15AD82}" destId="{1BC18418-2680-41B2-8FB8-67A1E2C6B0E7}" srcOrd="0" destOrd="0" presId="urn:microsoft.com/office/officeart/2018/5/layout/IconLeafLabelList"/>
    <dgm:cxn modelId="{83223788-9E63-4573-92EE-456AEBA45491}" srcId="{993845FB-6D81-44DD-86C2-11F4C1848DED}" destId="{8587DA4D-62BF-4B30-A5AD-2F329C15AD82}" srcOrd="1" destOrd="0" parTransId="{490FD277-7D2E-4600-82AD-5870A1820B5B}" sibTransId="{0F7F3E3A-4F52-42D2-8E12-2932DAAAAD66}"/>
    <dgm:cxn modelId="{4023189E-91D5-4587-BCEE-F3ED65B04B9F}" srcId="{993845FB-6D81-44DD-86C2-11F4C1848DED}" destId="{C201A254-55DB-4375-A69D-F96EC004F552}" srcOrd="0" destOrd="0" parTransId="{D38A3A11-70EB-4B3A-B624-374DB04670AD}" sibTransId="{43B67DFB-6523-49B0-8BF5-C0239D38870B}"/>
    <dgm:cxn modelId="{2C535DA2-570D-4AE3-80DB-0FDFB60F1814}" type="presOf" srcId="{C201A254-55DB-4375-A69D-F96EC004F552}" destId="{DDCF1978-028B-4772-8570-6A8DD8BB75CF}" srcOrd="0" destOrd="0" presId="urn:microsoft.com/office/officeart/2018/5/layout/IconLeafLabelList"/>
    <dgm:cxn modelId="{8ABF2BDA-008B-4639-B2A5-1EF8062BE849}" type="presOf" srcId="{993845FB-6D81-44DD-86C2-11F4C1848DED}" destId="{5A9993F0-D76A-423F-AA15-CCF51668D2ED}" srcOrd="0" destOrd="0" presId="urn:microsoft.com/office/officeart/2018/5/layout/IconLeafLabelList"/>
    <dgm:cxn modelId="{361A8671-7656-4E81-B4F4-CEC67CFEF0BD}" type="presParOf" srcId="{5A9993F0-D76A-423F-AA15-CCF51668D2ED}" destId="{A1E6CF35-7CA8-4579-8E12-568503734B80}" srcOrd="0" destOrd="0" presId="urn:microsoft.com/office/officeart/2018/5/layout/IconLeafLabelList"/>
    <dgm:cxn modelId="{DE076CC2-E23D-4C70-A0BB-6C352F45833E}" type="presParOf" srcId="{A1E6CF35-7CA8-4579-8E12-568503734B80}" destId="{E3368C03-B3DE-4A11-86E9-610DC32FA860}" srcOrd="0" destOrd="0" presId="urn:microsoft.com/office/officeart/2018/5/layout/IconLeafLabelList"/>
    <dgm:cxn modelId="{914A3EA8-52D3-44E6-97B3-B634B13C59A3}" type="presParOf" srcId="{A1E6CF35-7CA8-4579-8E12-568503734B80}" destId="{F08ECA62-66F7-4315-94D5-8D4D14B6D2CC}" srcOrd="1" destOrd="0" presId="urn:microsoft.com/office/officeart/2018/5/layout/IconLeafLabelList"/>
    <dgm:cxn modelId="{B0378840-3898-4BD9-B689-55FDE78636AE}" type="presParOf" srcId="{A1E6CF35-7CA8-4579-8E12-568503734B80}" destId="{FCDD4851-BB8B-4AF7-B1ED-9EF1022898EF}" srcOrd="2" destOrd="0" presId="urn:microsoft.com/office/officeart/2018/5/layout/IconLeafLabelList"/>
    <dgm:cxn modelId="{A5339DA0-A25E-4C50-87E2-7D0D1DFD1CC2}" type="presParOf" srcId="{A1E6CF35-7CA8-4579-8E12-568503734B80}" destId="{DDCF1978-028B-4772-8570-6A8DD8BB75CF}" srcOrd="3" destOrd="0" presId="urn:microsoft.com/office/officeart/2018/5/layout/IconLeafLabelList"/>
    <dgm:cxn modelId="{8C242F88-8EFD-45F9-94B2-203B1ECE4DB1}" type="presParOf" srcId="{5A9993F0-D76A-423F-AA15-CCF51668D2ED}" destId="{17FA9CC5-D526-4BC8-9ADF-8F0C3C091B7E}" srcOrd="1" destOrd="0" presId="urn:microsoft.com/office/officeart/2018/5/layout/IconLeafLabelList"/>
    <dgm:cxn modelId="{8550C0D1-7D97-47F3-A49D-F4FF8A7C4C45}" type="presParOf" srcId="{5A9993F0-D76A-423F-AA15-CCF51668D2ED}" destId="{3C6400D6-D976-47D6-87B3-6161AFD91A27}" srcOrd="2" destOrd="0" presId="urn:microsoft.com/office/officeart/2018/5/layout/IconLeafLabelList"/>
    <dgm:cxn modelId="{A766D84C-F016-44CE-A21E-332F33FCC0A3}" type="presParOf" srcId="{3C6400D6-D976-47D6-87B3-6161AFD91A27}" destId="{3F9B5720-610C-49EF-BA53-1236046D45A2}" srcOrd="0" destOrd="0" presId="urn:microsoft.com/office/officeart/2018/5/layout/IconLeafLabelList"/>
    <dgm:cxn modelId="{5BDB534E-7425-4E69-9964-112049AD2053}" type="presParOf" srcId="{3C6400D6-D976-47D6-87B3-6161AFD91A27}" destId="{B52A1D06-A814-4010-B8EE-643A73F03106}" srcOrd="1" destOrd="0" presId="urn:microsoft.com/office/officeart/2018/5/layout/IconLeafLabelList"/>
    <dgm:cxn modelId="{1A43FFBA-E2DE-4429-9EFB-A6A8ADB8D8F3}" type="presParOf" srcId="{3C6400D6-D976-47D6-87B3-6161AFD91A27}" destId="{117F4178-2E2C-47B4-BAE9-0DED2A86CE85}" srcOrd="2" destOrd="0" presId="urn:microsoft.com/office/officeart/2018/5/layout/IconLeafLabelList"/>
    <dgm:cxn modelId="{2C78C2B5-BA7C-4094-84ED-7E9DBA0D13CE}" type="presParOf" srcId="{3C6400D6-D976-47D6-87B3-6161AFD91A27}" destId="{1BC18418-2680-41B2-8FB8-67A1E2C6B0E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462A9-3C75-4C18-B1C6-AFEE75764FD3}">
      <dsp:nvSpPr>
        <dsp:cNvPr id="0" name=""/>
        <dsp:cNvSpPr/>
      </dsp:nvSpPr>
      <dsp:spPr>
        <a:xfrm>
          <a:off x="0" y="45033"/>
          <a:ext cx="5816750" cy="5475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What is Sentiment Analysis?</a:t>
          </a:r>
        </a:p>
      </dsp:txBody>
      <dsp:txXfrm>
        <a:off x="26730" y="71763"/>
        <a:ext cx="5763290" cy="494099"/>
      </dsp:txXfrm>
    </dsp:sp>
    <dsp:sp modelId="{452E04F8-EF98-4610-9B39-D1A11AF748CB}">
      <dsp:nvSpPr>
        <dsp:cNvPr id="0" name=""/>
        <dsp:cNvSpPr/>
      </dsp:nvSpPr>
      <dsp:spPr>
        <a:xfrm>
          <a:off x="0" y="661713"/>
          <a:ext cx="5816750" cy="547559"/>
        </a:xfrm>
        <a:prstGeom prst="roundRect">
          <a:avLst/>
        </a:prstGeom>
        <a:solidFill>
          <a:schemeClr val="accent2">
            <a:hueOff val="-1259807"/>
            <a:satOff val="0"/>
            <a:lumOff val="21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Types of Sentiment Analysis</a:t>
          </a:r>
        </a:p>
      </dsp:txBody>
      <dsp:txXfrm>
        <a:off x="26730" y="688443"/>
        <a:ext cx="5763290" cy="494099"/>
      </dsp:txXfrm>
    </dsp:sp>
    <dsp:sp modelId="{F63E7688-6F8E-4BBA-AEB4-DEA92CF1438F}">
      <dsp:nvSpPr>
        <dsp:cNvPr id="0" name=""/>
        <dsp:cNvSpPr/>
      </dsp:nvSpPr>
      <dsp:spPr>
        <a:xfrm>
          <a:off x="0" y="1278393"/>
          <a:ext cx="5816750" cy="547559"/>
        </a:xfrm>
        <a:prstGeom prst="roundRect">
          <a:avLst/>
        </a:prstGeom>
        <a:solidFill>
          <a:schemeClr val="accent2">
            <a:hueOff val="-2519613"/>
            <a:satOff val="0"/>
            <a:lumOff val="43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Is Sentiment Analysis Important?</a:t>
          </a:r>
        </a:p>
      </dsp:txBody>
      <dsp:txXfrm>
        <a:off x="26730" y="1305123"/>
        <a:ext cx="5763290" cy="494099"/>
      </dsp:txXfrm>
    </dsp:sp>
    <dsp:sp modelId="{B4C56542-52E6-4D1D-BA33-C1168350A138}">
      <dsp:nvSpPr>
        <dsp:cNvPr id="0" name=""/>
        <dsp:cNvSpPr/>
      </dsp:nvSpPr>
      <dsp:spPr>
        <a:xfrm>
          <a:off x="0" y="1895073"/>
          <a:ext cx="5816750" cy="547559"/>
        </a:xfrm>
        <a:prstGeom prst="roundRect">
          <a:avLst/>
        </a:prstGeom>
        <a:solidFill>
          <a:schemeClr val="accent2">
            <a:hueOff val="-3779420"/>
            <a:satOff val="0"/>
            <a:lumOff val="6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Applications</a:t>
          </a:r>
        </a:p>
      </dsp:txBody>
      <dsp:txXfrm>
        <a:off x="26730" y="1921803"/>
        <a:ext cx="5763290" cy="494099"/>
      </dsp:txXfrm>
    </dsp:sp>
    <dsp:sp modelId="{F7367EEB-7A31-4DC0-AFC6-B2E2B432163A}">
      <dsp:nvSpPr>
        <dsp:cNvPr id="0" name=""/>
        <dsp:cNvSpPr/>
      </dsp:nvSpPr>
      <dsp:spPr>
        <a:xfrm>
          <a:off x="0" y="2511753"/>
          <a:ext cx="5816750" cy="547559"/>
        </a:xfrm>
        <a:prstGeom prst="roundRect">
          <a:avLst/>
        </a:prstGeom>
        <a:solidFill>
          <a:schemeClr val="accent2">
            <a:hueOff val="-5039226"/>
            <a:satOff val="0"/>
            <a:lumOff val="8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Steps for Performing Analysis</a:t>
          </a:r>
        </a:p>
      </dsp:txBody>
      <dsp:txXfrm>
        <a:off x="26730" y="2538483"/>
        <a:ext cx="5763290" cy="494099"/>
      </dsp:txXfrm>
    </dsp:sp>
    <dsp:sp modelId="{9AEE58BB-075A-47BD-ACB1-F62385FC0729}">
      <dsp:nvSpPr>
        <dsp:cNvPr id="0" name=""/>
        <dsp:cNvSpPr/>
      </dsp:nvSpPr>
      <dsp:spPr>
        <a:xfrm>
          <a:off x="0" y="3128433"/>
          <a:ext cx="5816750" cy="547559"/>
        </a:xfrm>
        <a:prstGeom prst="roundRect">
          <a:avLst/>
        </a:prstGeom>
        <a:solidFill>
          <a:schemeClr val="accent2">
            <a:hueOff val="-6299033"/>
            <a:satOff val="0"/>
            <a:lumOff val="109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Results</a:t>
          </a:r>
        </a:p>
      </dsp:txBody>
      <dsp:txXfrm>
        <a:off x="26730" y="3155163"/>
        <a:ext cx="5763290" cy="494099"/>
      </dsp:txXfrm>
    </dsp:sp>
    <dsp:sp modelId="{FCF7A8B1-E025-4E3E-A5C9-0A7790DD393F}">
      <dsp:nvSpPr>
        <dsp:cNvPr id="0" name=""/>
        <dsp:cNvSpPr/>
      </dsp:nvSpPr>
      <dsp:spPr>
        <a:xfrm>
          <a:off x="0" y="3745113"/>
          <a:ext cx="5816750" cy="547559"/>
        </a:xfrm>
        <a:prstGeom prst="roundRect">
          <a:avLst/>
        </a:prstGeom>
        <a:solidFill>
          <a:schemeClr val="accent2">
            <a:hueOff val="-7558840"/>
            <a:satOff val="0"/>
            <a:lumOff val="13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Word Cloud</a:t>
          </a:r>
        </a:p>
      </dsp:txBody>
      <dsp:txXfrm>
        <a:off x="26730" y="3771843"/>
        <a:ext cx="5763290" cy="494099"/>
      </dsp:txXfrm>
    </dsp:sp>
    <dsp:sp modelId="{75504D4E-E5A0-45F2-918F-60AD1BBE8AE0}">
      <dsp:nvSpPr>
        <dsp:cNvPr id="0" name=""/>
        <dsp:cNvSpPr/>
      </dsp:nvSpPr>
      <dsp:spPr>
        <a:xfrm>
          <a:off x="0" y="4361793"/>
          <a:ext cx="5816750" cy="547559"/>
        </a:xfrm>
        <a:prstGeom prst="roundRect">
          <a:avLst/>
        </a:prstGeom>
        <a:solidFill>
          <a:schemeClr val="accent2">
            <a:hueOff val="-8818646"/>
            <a:satOff val="0"/>
            <a:lumOff val="152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Future Work</a:t>
          </a:r>
        </a:p>
      </dsp:txBody>
      <dsp:txXfrm>
        <a:off x="26730" y="4388523"/>
        <a:ext cx="5763290" cy="494099"/>
      </dsp:txXfrm>
    </dsp:sp>
    <dsp:sp modelId="{3A9A2A5E-2804-4163-822D-327A9B6AD3FF}">
      <dsp:nvSpPr>
        <dsp:cNvPr id="0" name=""/>
        <dsp:cNvSpPr/>
      </dsp:nvSpPr>
      <dsp:spPr>
        <a:xfrm>
          <a:off x="0" y="4978472"/>
          <a:ext cx="5816750" cy="547559"/>
        </a:xfrm>
        <a:prstGeom prst="roundRect">
          <a:avLst/>
        </a:prstGeom>
        <a:solidFill>
          <a:schemeClr val="accent2">
            <a:hueOff val="-10078453"/>
            <a:satOff val="0"/>
            <a:lumOff val="17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Conclusion</a:t>
          </a:r>
        </a:p>
      </dsp:txBody>
      <dsp:txXfrm>
        <a:off x="26730" y="5005202"/>
        <a:ext cx="5763290" cy="49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AF2B6-C067-4058-828E-ACFFC8C3DBC5}">
      <dsp:nvSpPr>
        <dsp:cNvPr id="0" name=""/>
        <dsp:cNvSpPr/>
      </dsp:nvSpPr>
      <dsp:spPr>
        <a:xfrm>
          <a:off x="3008" y="0"/>
          <a:ext cx="2386496" cy="29829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Fine-grained Sentiment Analysis</a:t>
          </a:r>
        </a:p>
      </dsp:txBody>
      <dsp:txXfrm>
        <a:off x="3008" y="1133511"/>
        <a:ext cx="2386496" cy="1789755"/>
      </dsp:txXfrm>
    </dsp:sp>
    <dsp:sp modelId="{D0519982-CE6E-40D1-98D7-4275BD26915A}">
      <dsp:nvSpPr>
        <dsp:cNvPr id="0" name=""/>
        <dsp:cNvSpPr/>
      </dsp:nvSpPr>
      <dsp:spPr>
        <a:xfrm>
          <a:off x="748817" y="298292"/>
          <a:ext cx="894877" cy="89487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79869" y="429344"/>
        <a:ext cx="632773" cy="632773"/>
      </dsp:txXfrm>
    </dsp:sp>
    <dsp:sp modelId="{6847AF48-F670-4A09-A58E-8131BE49F141}">
      <dsp:nvSpPr>
        <dsp:cNvPr id="0" name=""/>
        <dsp:cNvSpPr/>
      </dsp:nvSpPr>
      <dsp:spPr>
        <a:xfrm>
          <a:off x="3008" y="2982853"/>
          <a:ext cx="2386496" cy="72"/>
        </a:xfrm>
        <a:prstGeom prst="rect">
          <a:avLst/>
        </a:prstGeom>
        <a:solidFill>
          <a:schemeClr val="accent2">
            <a:hueOff val="-1439779"/>
            <a:satOff val="0"/>
            <a:lumOff val="2493"/>
            <a:alphaOff val="0"/>
          </a:schemeClr>
        </a:solidFill>
        <a:ln w="12700" cap="flat" cmpd="sng" algn="ctr">
          <a:solidFill>
            <a:schemeClr val="accent2">
              <a:hueOff val="-1439779"/>
              <a:satOff val="0"/>
              <a:lumOff val="24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7FFF3-F18B-41D7-B9BD-72EBD0071FE4}">
      <dsp:nvSpPr>
        <dsp:cNvPr id="0" name=""/>
        <dsp:cNvSpPr/>
      </dsp:nvSpPr>
      <dsp:spPr>
        <a:xfrm>
          <a:off x="2628153" y="0"/>
          <a:ext cx="2386496" cy="2982925"/>
        </a:xfrm>
        <a:prstGeom prst="rect">
          <a:avLst/>
        </a:prstGeom>
        <a:solidFill>
          <a:schemeClr val="accent2">
            <a:tint val="40000"/>
            <a:alpha val="90000"/>
            <a:hueOff val="-3627135"/>
            <a:satOff val="18822"/>
            <a:lumOff val="1386"/>
            <a:alphaOff val="0"/>
          </a:schemeClr>
        </a:solidFill>
        <a:ln w="12700" cap="flat" cmpd="sng" algn="ctr">
          <a:solidFill>
            <a:schemeClr val="accent2">
              <a:tint val="40000"/>
              <a:alpha val="90000"/>
              <a:hueOff val="-3627135"/>
              <a:satOff val="18822"/>
              <a:lumOff val="13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Emotion detection</a:t>
          </a:r>
        </a:p>
      </dsp:txBody>
      <dsp:txXfrm>
        <a:off x="2628153" y="1133511"/>
        <a:ext cx="2386496" cy="1789755"/>
      </dsp:txXfrm>
    </dsp:sp>
    <dsp:sp modelId="{57A5CFF8-AB2D-4AB4-8D0A-DC480B47BD31}">
      <dsp:nvSpPr>
        <dsp:cNvPr id="0" name=""/>
        <dsp:cNvSpPr/>
      </dsp:nvSpPr>
      <dsp:spPr>
        <a:xfrm>
          <a:off x="3373963" y="298292"/>
          <a:ext cx="894877" cy="894877"/>
        </a:xfrm>
        <a:prstGeom prst="ellipse">
          <a:avLst/>
        </a:prstGeom>
        <a:solidFill>
          <a:schemeClr val="accent2">
            <a:hueOff val="-2879558"/>
            <a:satOff val="0"/>
            <a:lumOff val="4986"/>
            <a:alphaOff val="0"/>
          </a:schemeClr>
        </a:solidFill>
        <a:ln w="12700" cap="flat" cmpd="sng" algn="ctr">
          <a:solidFill>
            <a:schemeClr val="accent2">
              <a:hueOff val="-2879558"/>
              <a:satOff val="0"/>
              <a:lumOff val="49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05015" y="429344"/>
        <a:ext cx="632773" cy="632773"/>
      </dsp:txXfrm>
    </dsp:sp>
    <dsp:sp modelId="{2AE2DD09-510B-4416-A541-E3936F8D8482}">
      <dsp:nvSpPr>
        <dsp:cNvPr id="0" name=""/>
        <dsp:cNvSpPr/>
      </dsp:nvSpPr>
      <dsp:spPr>
        <a:xfrm>
          <a:off x="2628153" y="2982853"/>
          <a:ext cx="2386496" cy="72"/>
        </a:xfrm>
        <a:prstGeom prst="rect">
          <a:avLst/>
        </a:prstGeom>
        <a:solidFill>
          <a:schemeClr val="accent2">
            <a:hueOff val="-4319337"/>
            <a:satOff val="0"/>
            <a:lumOff val="7479"/>
            <a:alphaOff val="0"/>
          </a:schemeClr>
        </a:solidFill>
        <a:ln w="12700" cap="flat" cmpd="sng" algn="ctr">
          <a:solidFill>
            <a:schemeClr val="accent2">
              <a:hueOff val="-4319337"/>
              <a:satOff val="0"/>
              <a:lumOff val="74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DDFB7-8441-494D-ACC9-EE6CE397F329}">
      <dsp:nvSpPr>
        <dsp:cNvPr id="0" name=""/>
        <dsp:cNvSpPr/>
      </dsp:nvSpPr>
      <dsp:spPr>
        <a:xfrm>
          <a:off x="5253299" y="0"/>
          <a:ext cx="2386496" cy="2982925"/>
        </a:xfrm>
        <a:prstGeom prst="rect">
          <a:avLst/>
        </a:prstGeom>
        <a:solidFill>
          <a:schemeClr val="accent2">
            <a:tint val="40000"/>
            <a:alpha val="90000"/>
            <a:hueOff val="-7254270"/>
            <a:satOff val="37644"/>
            <a:lumOff val="2772"/>
            <a:alphaOff val="0"/>
          </a:schemeClr>
        </a:solidFill>
        <a:ln w="12700" cap="flat" cmpd="sng" algn="ctr">
          <a:solidFill>
            <a:schemeClr val="accent2">
              <a:tint val="40000"/>
              <a:alpha val="90000"/>
              <a:hueOff val="-7254270"/>
              <a:satOff val="37644"/>
              <a:lumOff val="27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Aspect-based Sentiment Analysis</a:t>
          </a:r>
        </a:p>
      </dsp:txBody>
      <dsp:txXfrm>
        <a:off x="5253299" y="1133511"/>
        <a:ext cx="2386496" cy="1789755"/>
      </dsp:txXfrm>
    </dsp:sp>
    <dsp:sp modelId="{C04D183A-F2EF-4189-9002-56D4052A675C}">
      <dsp:nvSpPr>
        <dsp:cNvPr id="0" name=""/>
        <dsp:cNvSpPr/>
      </dsp:nvSpPr>
      <dsp:spPr>
        <a:xfrm>
          <a:off x="5999109" y="298292"/>
          <a:ext cx="894877" cy="894877"/>
        </a:xfrm>
        <a:prstGeom prst="ellipse">
          <a:avLst/>
        </a:prstGeom>
        <a:solidFill>
          <a:schemeClr val="accent2">
            <a:hueOff val="-5759116"/>
            <a:satOff val="0"/>
            <a:lumOff val="9973"/>
            <a:alphaOff val="0"/>
          </a:schemeClr>
        </a:solidFill>
        <a:ln w="12700" cap="flat" cmpd="sng" algn="ctr">
          <a:solidFill>
            <a:schemeClr val="accent2">
              <a:hueOff val="-5759116"/>
              <a:satOff val="0"/>
              <a:lumOff val="99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130161" y="429344"/>
        <a:ext cx="632773" cy="632773"/>
      </dsp:txXfrm>
    </dsp:sp>
    <dsp:sp modelId="{0235E973-A684-40F6-A534-5D634F32FA49}">
      <dsp:nvSpPr>
        <dsp:cNvPr id="0" name=""/>
        <dsp:cNvSpPr/>
      </dsp:nvSpPr>
      <dsp:spPr>
        <a:xfrm>
          <a:off x="5253299" y="2982853"/>
          <a:ext cx="2386496" cy="72"/>
        </a:xfrm>
        <a:prstGeom prst="rect">
          <a:avLst/>
        </a:prstGeom>
        <a:solidFill>
          <a:schemeClr val="accent2">
            <a:hueOff val="-7198895"/>
            <a:satOff val="0"/>
            <a:lumOff val="12466"/>
            <a:alphaOff val="0"/>
          </a:schemeClr>
        </a:solidFill>
        <a:ln w="12700" cap="flat" cmpd="sng" algn="ctr">
          <a:solidFill>
            <a:schemeClr val="accent2">
              <a:hueOff val="-7198895"/>
              <a:satOff val="0"/>
              <a:lumOff val="124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1A5DED-5305-4E29-952D-52DB70B9299F}">
      <dsp:nvSpPr>
        <dsp:cNvPr id="0" name=""/>
        <dsp:cNvSpPr/>
      </dsp:nvSpPr>
      <dsp:spPr>
        <a:xfrm>
          <a:off x="7878445" y="0"/>
          <a:ext cx="2386496" cy="2982925"/>
        </a:xfrm>
        <a:prstGeom prst="rect">
          <a:avLst/>
        </a:prstGeom>
        <a:solidFill>
          <a:schemeClr val="accent2">
            <a:tint val="40000"/>
            <a:alpha val="90000"/>
            <a:hueOff val="-10881405"/>
            <a:satOff val="56466"/>
            <a:lumOff val="4158"/>
            <a:alphaOff val="0"/>
          </a:schemeClr>
        </a:solidFill>
        <a:ln w="12700" cap="flat" cmpd="sng" algn="ctr">
          <a:solidFill>
            <a:schemeClr val="accent2">
              <a:tint val="40000"/>
              <a:alpha val="90000"/>
              <a:hueOff val="-10881405"/>
              <a:satOff val="56466"/>
              <a:lumOff val="41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Multilingual sentiment analysis</a:t>
          </a:r>
        </a:p>
      </dsp:txBody>
      <dsp:txXfrm>
        <a:off x="7878445" y="1133511"/>
        <a:ext cx="2386496" cy="1789755"/>
      </dsp:txXfrm>
    </dsp:sp>
    <dsp:sp modelId="{CD17B90C-5F09-4D6C-9B8F-85A9D487DAC6}">
      <dsp:nvSpPr>
        <dsp:cNvPr id="0" name=""/>
        <dsp:cNvSpPr/>
      </dsp:nvSpPr>
      <dsp:spPr>
        <a:xfrm>
          <a:off x="8624254" y="298292"/>
          <a:ext cx="894877" cy="894877"/>
        </a:xfrm>
        <a:prstGeom prst="ellipse">
          <a:avLst/>
        </a:prstGeom>
        <a:solidFill>
          <a:schemeClr val="accent2">
            <a:hueOff val="-8638674"/>
            <a:satOff val="0"/>
            <a:lumOff val="14959"/>
            <a:alphaOff val="0"/>
          </a:schemeClr>
        </a:solidFill>
        <a:ln w="12700" cap="flat" cmpd="sng" algn="ctr">
          <a:solidFill>
            <a:schemeClr val="accent2">
              <a:hueOff val="-8638674"/>
              <a:satOff val="0"/>
              <a:lumOff val="14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755306" y="429344"/>
        <a:ext cx="632773" cy="632773"/>
      </dsp:txXfrm>
    </dsp:sp>
    <dsp:sp modelId="{A26B6BC7-64A2-406B-BDFE-7BC8CECDC281}">
      <dsp:nvSpPr>
        <dsp:cNvPr id="0" name=""/>
        <dsp:cNvSpPr/>
      </dsp:nvSpPr>
      <dsp:spPr>
        <a:xfrm>
          <a:off x="7878445" y="2982853"/>
          <a:ext cx="2386496" cy="72"/>
        </a:xfrm>
        <a:prstGeom prst="rect">
          <a:avLst/>
        </a:prstGeom>
        <a:solidFill>
          <a:schemeClr val="accent2">
            <a:hueOff val="-10078453"/>
            <a:satOff val="0"/>
            <a:lumOff val="17452"/>
            <a:alphaOff val="0"/>
          </a:schemeClr>
        </a:solidFill>
        <a:ln w="12700" cap="flat" cmpd="sng" algn="ctr">
          <a:solidFill>
            <a:schemeClr val="accent2">
              <a:hueOff val="-10078453"/>
              <a:satOff val="0"/>
              <a:lumOff val="1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B86E4-3428-4A87-B2D6-F5D5249BF429}">
      <dsp:nvSpPr>
        <dsp:cNvPr id="0" name=""/>
        <dsp:cNvSpPr/>
      </dsp:nvSpPr>
      <dsp:spPr>
        <a:xfrm>
          <a:off x="1132083" y="501921"/>
          <a:ext cx="1286322" cy="1286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EE92C-F22A-46B0-8E47-3D86CDB8AE50}">
      <dsp:nvSpPr>
        <dsp:cNvPr id="0" name=""/>
        <dsp:cNvSpPr/>
      </dsp:nvSpPr>
      <dsp:spPr>
        <a:xfrm>
          <a:off x="345997" y="2142492"/>
          <a:ext cx="28584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baseline="0"/>
            <a:t>Sorting Data at Scale</a:t>
          </a:r>
          <a:endParaRPr lang="en-US" sz="2700" kern="1200"/>
        </a:p>
      </dsp:txBody>
      <dsp:txXfrm>
        <a:off x="345997" y="2142492"/>
        <a:ext cx="2858493" cy="720000"/>
      </dsp:txXfrm>
    </dsp:sp>
    <dsp:sp modelId="{557919BA-9527-4E93-97CF-8BA68F033BCE}">
      <dsp:nvSpPr>
        <dsp:cNvPr id="0" name=""/>
        <dsp:cNvSpPr/>
      </dsp:nvSpPr>
      <dsp:spPr>
        <a:xfrm>
          <a:off x="4490813" y="501921"/>
          <a:ext cx="1286322" cy="1286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9D6A9-BF4C-4652-B696-7CDD99416A6B}">
      <dsp:nvSpPr>
        <dsp:cNvPr id="0" name=""/>
        <dsp:cNvSpPr/>
      </dsp:nvSpPr>
      <dsp:spPr>
        <a:xfrm>
          <a:off x="3704728" y="2142492"/>
          <a:ext cx="28584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baseline="0"/>
            <a:t>Real-Time Analysis</a:t>
          </a:r>
          <a:endParaRPr lang="en-US" sz="2700" kern="1200"/>
        </a:p>
      </dsp:txBody>
      <dsp:txXfrm>
        <a:off x="3704728" y="2142492"/>
        <a:ext cx="2858493" cy="720000"/>
      </dsp:txXfrm>
    </dsp:sp>
    <dsp:sp modelId="{C66B0038-64A5-42B1-B10B-D66C8C1CA52F}">
      <dsp:nvSpPr>
        <dsp:cNvPr id="0" name=""/>
        <dsp:cNvSpPr/>
      </dsp:nvSpPr>
      <dsp:spPr>
        <a:xfrm>
          <a:off x="7849544" y="501921"/>
          <a:ext cx="1286322" cy="1286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DD61D-93D0-4A25-ADF5-4B441ACBEDFB}">
      <dsp:nvSpPr>
        <dsp:cNvPr id="0" name=""/>
        <dsp:cNvSpPr/>
      </dsp:nvSpPr>
      <dsp:spPr>
        <a:xfrm>
          <a:off x="7063458" y="2142492"/>
          <a:ext cx="28584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baseline="0"/>
            <a:t>Consistent criteria</a:t>
          </a:r>
          <a:endParaRPr lang="en-US" sz="2700" kern="1200"/>
        </a:p>
      </dsp:txBody>
      <dsp:txXfrm>
        <a:off x="7063458" y="2142492"/>
        <a:ext cx="285849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E001D-3D60-406A-9943-35DD1B496002}">
      <dsp:nvSpPr>
        <dsp:cNvPr id="0" name=""/>
        <dsp:cNvSpPr/>
      </dsp:nvSpPr>
      <dsp:spPr>
        <a:xfrm>
          <a:off x="0" y="680"/>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7BE5B-BB1B-4344-B5C3-9C0C7BF8AEA1}">
      <dsp:nvSpPr>
        <dsp:cNvPr id="0" name=""/>
        <dsp:cNvSpPr/>
      </dsp:nvSpPr>
      <dsp:spPr>
        <a:xfrm>
          <a:off x="172803" y="129211"/>
          <a:ext cx="314188" cy="314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49F42-C1D5-4CBF-9CD5-1D0FAF21E227}">
      <dsp:nvSpPr>
        <dsp:cNvPr id="0" name=""/>
        <dsp:cNvSpPr/>
      </dsp:nvSpPr>
      <dsp:spPr>
        <a:xfrm>
          <a:off x="659795" y="680"/>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Social media monitoring</a:t>
          </a:r>
          <a:endParaRPr lang="en-US" sz="1600" kern="1200"/>
        </a:p>
      </dsp:txBody>
      <dsp:txXfrm>
        <a:off x="659795" y="680"/>
        <a:ext cx="5156954" cy="571251"/>
      </dsp:txXfrm>
    </dsp:sp>
    <dsp:sp modelId="{4F947FE6-89EB-4C72-8E73-BFD71867D5CB}">
      <dsp:nvSpPr>
        <dsp:cNvPr id="0" name=""/>
        <dsp:cNvSpPr/>
      </dsp:nvSpPr>
      <dsp:spPr>
        <a:xfrm>
          <a:off x="0" y="71474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98563-5093-4025-BE56-E5771CE67C2F}">
      <dsp:nvSpPr>
        <dsp:cNvPr id="0" name=""/>
        <dsp:cNvSpPr/>
      </dsp:nvSpPr>
      <dsp:spPr>
        <a:xfrm>
          <a:off x="172803" y="843276"/>
          <a:ext cx="314188" cy="314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E4B80-2A56-439B-A2EB-EB1981363F29}">
      <dsp:nvSpPr>
        <dsp:cNvPr id="0" name=""/>
        <dsp:cNvSpPr/>
      </dsp:nvSpPr>
      <dsp:spPr>
        <a:xfrm>
          <a:off x="659795" y="71474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Customer support</a:t>
          </a:r>
          <a:endParaRPr lang="en-US" sz="1600" kern="1200"/>
        </a:p>
      </dsp:txBody>
      <dsp:txXfrm>
        <a:off x="659795" y="714744"/>
        <a:ext cx="5156954" cy="571251"/>
      </dsp:txXfrm>
    </dsp:sp>
    <dsp:sp modelId="{EED01CA2-F307-4618-9015-8A77DC876F35}">
      <dsp:nvSpPr>
        <dsp:cNvPr id="0" name=""/>
        <dsp:cNvSpPr/>
      </dsp:nvSpPr>
      <dsp:spPr>
        <a:xfrm>
          <a:off x="0" y="1428809"/>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EBD9E-CFF2-4940-A865-7003D1F26A70}">
      <dsp:nvSpPr>
        <dsp:cNvPr id="0" name=""/>
        <dsp:cNvSpPr/>
      </dsp:nvSpPr>
      <dsp:spPr>
        <a:xfrm>
          <a:off x="172803" y="1557341"/>
          <a:ext cx="314188" cy="314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B5497F-EB3F-4658-893B-939D8BBBA75B}">
      <dsp:nvSpPr>
        <dsp:cNvPr id="0" name=""/>
        <dsp:cNvSpPr/>
      </dsp:nvSpPr>
      <dsp:spPr>
        <a:xfrm>
          <a:off x="659795" y="1428809"/>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Customer feedback</a:t>
          </a:r>
          <a:endParaRPr lang="en-US" sz="1600" kern="1200"/>
        </a:p>
      </dsp:txBody>
      <dsp:txXfrm>
        <a:off x="659795" y="1428809"/>
        <a:ext cx="5156954" cy="571251"/>
      </dsp:txXfrm>
    </dsp:sp>
    <dsp:sp modelId="{04E19BE0-DCB2-44AC-82C5-AC44703F9AC7}">
      <dsp:nvSpPr>
        <dsp:cNvPr id="0" name=""/>
        <dsp:cNvSpPr/>
      </dsp:nvSpPr>
      <dsp:spPr>
        <a:xfrm>
          <a:off x="0" y="214287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0BF22-D3F8-4ADF-A2D0-21C26D327409}">
      <dsp:nvSpPr>
        <dsp:cNvPr id="0" name=""/>
        <dsp:cNvSpPr/>
      </dsp:nvSpPr>
      <dsp:spPr>
        <a:xfrm>
          <a:off x="172803" y="2271406"/>
          <a:ext cx="314188" cy="3141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A7F22-7D40-4198-806F-838F5CE25C81}">
      <dsp:nvSpPr>
        <dsp:cNvPr id="0" name=""/>
        <dsp:cNvSpPr/>
      </dsp:nvSpPr>
      <dsp:spPr>
        <a:xfrm>
          <a:off x="659795" y="214287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Brand monitoring and reputation management</a:t>
          </a:r>
          <a:endParaRPr lang="en-US" sz="1600" kern="1200"/>
        </a:p>
      </dsp:txBody>
      <dsp:txXfrm>
        <a:off x="659795" y="2142874"/>
        <a:ext cx="5156954" cy="571251"/>
      </dsp:txXfrm>
    </dsp:sp>
    <dsp:sp modelId="{010E8173-9E6C-414C-BF54-334E6FB44E70}">
      <dsp:nvSpPr>
        <dsp:cNvPr id="0" name=""/>
        <dsp:cNvSpPr/>
      </dsp:nvSpPr>
      <dsp:spPr>
        <a:xfrm>
          <a:off x="0" y="2856939"/>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21062-7063-4BBD-ADF5-D4BBA9BF440C}">
      <dsp:nvSpPr>
        <dsp:cNvPr id="0" name=""/>
        <dsp:cNvSpPr/>
      </dsp:nvSpPr>
      <dsp:spPr>
        <a:xfrm>
          <a:off x="172803" y="2985471"/>
          <a:ext cx="314188" cy="3141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C45F96-6447-4412-AC9F-E3AC9DF37152}">
      <dsp:nvSpPr>
        <dsp:cNvPr id="0" name=""/>
        <dsp:cNvSpPr/>
      </dsp:nvSpPr>
      <dsp:spPr>
        <a:xfrm>
          <a:off x="659795" y="2856939"/>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Voice of customer (VoC)</a:t>
          </a:r>
          <a:endParaRPr lang="en-US" sz="1600" kern="1200"/>
        </a:p>
      </dsp:txBody>
      <dsp:txXfrm>
        <a:off x="659795" y="2856939"/>
        <a:ext cx="5156954" cy="571251"/>
      </dsp:txXfrm>
    </dsp:sp>
    <dsp:sp modelId="{F1A8C977-9402-4D62-B034-2CB25B8C19DD}">
      <dsp:nvSpPr>
        <dsp:cNvPr id="0" name=""/>
        <dsp:cNvSpPr/>
      </dsp:nvSpPr>
      <dsp:spPr>
        <a:xfrm>
          <a:off x="0" y="357100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48892-E930-45B0-89E1-21DCD9519A76}">
      <dsp:nvSpPr>
        <dsp:cNvPr id="0" name=""/>
        <dsp:cNvSpPr/>
      </dsp:nvSpPr>
      <dsp:spPr>
        <a:xfrm>
          <a:off x="172803" y="3699536"/>
          <a:ext cx="314188" cy="3141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A9D4E-508F-4F59-8771-E72FBB8FBF31}">
      <dsp:nvSpPr>
        <dsp:cNvPr id="0" name=""/>
        <dsp:cNvSpPr/>
      </dsp:nvSpPr>
      <dsp:spPr>
        <a:xfrm>
          <a:off x="659795" y="357100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Voice of employee</a:t>
          </a:r>
          <a:endParaRPr lang="en-US" sz="1600" kern="1200"/>
        </a:p>
      </dsp:txBody>
      <dsp:txXfrm>
        <a:off x="659795" y="3571004"/>
        <a:ext cx="5156954" cy="571251"/>
      </dsp:txXfrm>
    </dsp:sp>
    <dsp:sp modelId="{01D74C8E-D32C-489F-9164-E4B3E3768335}">
      <dsp:nvSpPr>
        <dsp:cNvPr id="0" name=""/>
        <dsp:cNvSpPr/>
      </dsp:nvSpPr>
      <dsp:spPr>
        <a:xfrm>
          <a:off x="0" y="4285069"/>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E271A-4B31-435D-B40C-982DCC495494}">
      <dsp:nvSpPr>
        <dsp:cNvPr id="0" name=""/>
        <dsp:cNvSpPr/>
      </dsp:nvSpPr>
      <dsp:spPr>
        <a:xfrm>
          <a:off x="172803" y="4413600"/>
          <a:ext cx="314188" cy="3141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09A5A-8D29-49A1-B0A1-3F61AE105A41}">
      <dsp:nvSpPr>
        <dsp:cNvPr id="0" name=""/>
        <dsp:cNvSpPr/>
      </dsp:nvSpPr>
      <dsp:spPr>
        <a:xfrm>
          <a:off x="659795" y="4285069"/>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Product analysis</a:t>
          </a:r>
          <a:endParaRPr lang="en-US" sz="1600" kern="1200"/>
        </a:p>
      </dsp:txBody>
      <dsp:txXfrm>
        <a:off x="659795" y="4285069"/>
        <a:ext cx="5156954" cy="571251"/>
      </dsp:txXfrm>
    </dsp:sp>
    <dsp:sp modelId="{BF75495E-B558-409E-A4AF-942EF453F194}">
      <dsp:nvSpPr>
        <dsp:cNvPr id="0" name=""/>
        <dsp:cNvSpPr/>
      </dsp:nvSpPr>
      <dsp:spPr>
        <a:xfrm>
          <a:off x="0" y="4999134"/>
          <a:ext cx="5816750" cy="571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22A24-62E7-423E-A08E-08DDB5A1619C}">
      <dsp:nvSpPr>
        <dsp:cNvPr id="0" name=""/>
        <dsp:cNvSpPr/>
      </dsp:nvSpPr>
      <dsp:spPr>
        <a:xfrm>
          <a:off x="172803" y="5127665"/>
          <a:ext cx="314188" cy="31418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2DAC0-3646-451F-8395-A820EBE2DF99}">
      <dsp:nvSpPr>
        <dsp:cNvPr id="0" name=""/>
        <dsp:cNvSpPr/>
      </dsp:nvSpPr>
      <dsp:spPr>
        <a:xfrm>
          <a:off x="659795" y="4999134"/>
          <a:ext cx="5156954" cy="5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457" tIns="60457" rIns="60457" bIns="60457" numCol="1" spcCol="1270" anchor="ctr" anchorCtr="0">
          <a:noAutofit/>
        </a:bodyPr>
        <a:lstStyle/>
        <a:p>
          <a:pPr marL="0" lvl="0" indent="0" algn="l" defTabSz="711200">
            <a:lnSpc>
              <a:spcPct val="100000"/>
            </a:lnSpc>
            <a:spcBef>
              <a:spcPct val="0"/>
            </a:spcBef>
            <a:spcAft>
              <a:spcPct val="35000"/>
            </a:spcAft>
            <a:buNone/>
          </a:pPr>
          <a:r>
            <a:rPr lang="en-US" sz="1600" kern="1200" baseline="0"/>
            <a:t>Market research and competitive research</a:t>
          </a:r>
          <a:endParaRPr lang="en-US" sz="1600" kern="1200"/>
        </a:p>
      </dsp:txBody>
      <dsp:txXfrm>
        <a:off x="659795" y="4999134"/>
        <a:ext cx="5156954" cy="571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47D23-4E5C-4AA8-934A-C0BACB4C33CF}">
      <dsp:nvSpPr>
        <dsp:cNvPr id="0" name=""/>
        <dsp:cNvSpPr/>
      </dsp:nvSpPr>
      <dsp:spPr>
        <a:xfrm>
          <a:off x="2699495" y="497950"/>
          <a:ext cx="383559" cy="91440"/>
        </a:xfrm>
        <a:custGeom>
          <a:avLst/>
          <a:gdLst/>
          <a:ahLst/>
          <a:cxnLst/>
          <a:rect l="0" t="0" r="0" b="0"/>
          <a:pathLst>
            <a:path>
              <a:moveTo>
                <a:pt x="0" y="45720"/>
              </a:moveTo>
              <a:lnTo>
                <a:pt x="38355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921" y="541599"/>
        <a:ext cx="20707" cy="4141"/>
      </dsp:txXfrm>
    </dsp:sp>
    <dsp:sp modelId="{DE4CC650-B620-43CC-8839-2C56634612E9}">
      <dsp:nvSpPr>
        <dsp:cNvPr id="0" name=""/>
        <dsp:cNvSpPr/>
      </dsp:nvSpPr>
      <dsp:spPr>
        <a:xfrm>
          <a:off x="900602" y="3462"/>
          <a:ext cx="1800693" cy="108041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a:t>Business Problem.</a:t>
          </a:r>
          <a:endParaRPr lang="en-US" sz="2100" kern="1200"/>
        </a:p>
      </dsp:txBody>
      <dsp:txXfrm>
        <a:off x="900602" y="3462"/>
        <a:ext cx="1800693" cy="1080415"/>
      </dsp:txXfrm>
    </dsp:sp>
    <dsp:sp modelId="{90D4F863-0326-4EB3-BFB7-798F6FE7EBF6}">
      <dsp:nvSpPr>
        <dsp:cNvPr id="0" name=""/>
        <dsp:cNvSpPr/>
      </dsp:nvSpPr>
      <dsp:spPr>
        <a:xfrm>
          <a:off x="1800948" y="1082078"/>
          <a:ext cx="2214852" cy="383559"/>
        </a:xfrm>
        <a:custGeom>
          <a:avLst/>
          <a:gdLst/>
          <a:ahLst/>
          <a:cxnLst/>
          <a:rect l="0" t="0" r="0" b="0"/>
          <a:pathLst>
            <a:path>
              <a:moveTo>
                <a:pt x="2214852" y="0"/>
              </a:moveTo>
              <a:lnTo>
                <a:pt x="2214852" y="208879"/>
              </a:lnTo>
              <a:lnTo>
                <a:pt x="0" y="208879"/>
              </a:lnTo>
              <a:lnTo>
                <a:pt x="0" y="383559"/>
              </a:lnTo>
            </a:path>
          </a:pathLst>
        </a:custGeom>
        <a:noFill/>
        <a:ln w="6350" cap="flat" cmpd="sng" algn="ctr">
          <a:solidFill>
            <a:schemeClr val="accent2">
              <a:hueOff val="-1679742"/>
              <a:satOff val="0"/>
              <a:lumOff val="29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2043" y="1271786"/>
        <a:ext cx="112662" cy="4141"/>
      </dsp:txXfrm>
    </dsp:sp>
    <dsp:sp modelId="{06531C9D-0DAA-49EF-A7B9-03BB6A1668B1}">
      <dsp:nvSpPr>
        <dsp:cNvPr id="0" name=""/>
        <dsp:cNvSpPr/>
      </dsp:nvSpPr>
      <dsp:spPr>
        <a:xfrm>
          <a:off x="3115454" y="3462"/>
          <a:ext cx="1800693" cy="1080415"/>
        </a:xfrm>
        <a:prstGeom prst="rect">
          <a:avLst/>
        </a:prstGeom>
        <a:solidFill>
          <a:schemeClr val="accent2">
            <a:hueOff val="-1439779"/>
            <a:satOff val="0"/>
            <a:lumOff val="24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dirty="0"/>
            <a:t>Finding an appropriate dataset.</a:t>
          </a:r>
          <a:endParaRPr lang="en-US" sz="2100" kern="1200" dirty="0"/>
        </a:p>
      </dsp:txBody>
      <dsp:txXfrm>
        <a:off x="3115454" y="3462"/>
        <a:ext cx="1800693" cy="1080415"/>
      </dsp:txXfrm>
    </dsp:sp>
    <dsp:sp modelId="{B1CBAC0D-CBDC-48B4-8968-1F61F50B6246}">
      <dsp:nvSpPr>
        <dsp:cNvPr id="0" name=""/>
        <dsp:cNvSpPr/>
      </dsp:nvSpPr>
      <dsp:spPr>
        <a:xfrm>
          <a:off x="2699495" y="1992525"/>
          <a:ext cx="383559" cy="91440"/>
        </a:xfrm>
        <a:custGeom>
          <a:avLst/>
          <a:gdLst/>
          <a:ahLst/>
          <a:cxnLst/>
          <a:rect l="0" t="0" r="0" b="0"/>
          <a:pathLst>
            <a:path>
              <a:moveTo>
                <a:pt x="0" y="45720"/>
              </a:moveTo>
              <a:lnTo>
                <a:pt x="383559" y="45720"/>
              </a:lnTo>
            </a:path>
          </a:pathLst>
        </a:custGeom>
        <a:noFill/>
        <a:ln w="6350" cap="flat" cmpd="sng" algn="ctr">
          <a:solidFill>
            <a:schemeClr val="accent2">
              <a:hueOff val="-3359484"/>
              <a:satOff val="0"/>
              <a:lumOff val="58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921" y="2036174"/>
        <a:ext cx="20707" cy="4141"/>
      </dsp:txXfrm>
    </dsp:sp>
    <dsp:sp modelId="{59274F89-0E09-462E-A0D0-6A71DDC38DB7}">
      <dsp:nvSpPr>
        <dsp:cNvPr id="0" name=""/>
        <dsp:cNvSpPr/>
      </dsp:nvSpPr>
      <dsp:spPr>
        <a:xfrm>
          <a:off x="900602" y="1498037"/>
          <a:ext cx="1800693" cy="1080415"/>
        </a:xfrm>
        <a:prstGeom prst="rect">
          <a:avLst/>
        </a:prstGeom>
        <a:solidFill>
          <a:schemeClr val="accent2">
            <a:hueOff val="-2879558"/>
            <a:satOff val="0"/>
            <a:lumOff val="49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dirty="0"/>
            <a:t>Cleaning the data.</a:t>
          </a:r>
          <a:endParaRPr lang="en-US" sz="2100" kern="1200" dirty="0"/>
        </a:p>
      </dsp:txBody>
      <dsp:txXfrm>
        <a:off x="900602" y="1498037"/>
        <a:ext cx="1800693" cy="1080415"/>
      </dsp:txXfrm>
    </dsp:sp>
    <dsp:sp modelId="{D67497C5-A4A7-45D5-AB58-71F9A885AD44}">
      <dsp:nvSpPr>
        <dsp:cNvPr id="0" name=""/>
        <dsp:cNvSpPr/>
      </dsp:nvSpPr>
      <dsp:spPr>
        <a:xfrm>
          <a:off x="1800948" y="2576653"/>
          <a:ext cx="2214852" cy="383559"/>
        </a:xfrm>
        <a:custGeom>
          <a:avLst/>
          <a:gdLst/>
          <a:ahLst/>
          <a:cxnLst/>
          <a:rect l="0" t="0" r="0" b="0"/>
          <a:pathLst>
            <a:path>
              <a:moveTo>
                <a:pt x="2214852" y="0"/>
              </a:moveTo>
              <a:lnTo>
                <a:pt x="2214852" y="208879"/>
              </a:lnTo>
              <a:lnTo>
                <a:pt x="0" y="208879"/>
              </a:lnTo>
              <a:lnTo>
                <a:pt x="0" y="383559"/>
              </a:lnTo>
            </a:path>
          </a:pathLst>
        </a:custGeom>
        <a:noFill/>
        <a:ln w="6350" cap="flat" cmpd="sng" algn="ctr">
          <a:solidFill>
            <a:schemeClr val="accent2">
              <a:hueOff val="-5039226"/>
              <a:satOff val="0"/>
              <a:lumOff val="8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2043" y="2766362"/>
        <a:ext cx="112662" cy="4141"/>
      </dsp:txXfrm>
    </dsp:sp>
    <dsp:sp modelId="{5FCECA06-23C3-45DE-8853-29E5BAA32527}">
      <dsp:nvSpPr>
        <dsp:cNvPr id="0" name=""/>
        <dsp:cNvSpPr/>
      </dsp:nvSpPr>
      <dsp:spPr>
        <a:xfrm>
          <a:off x="3115454" y="1498037"/>
          <a:ext cx="1800693" cy="1080415"/>
        </a:xfrm>
        <a:prstGeom prst="rect">
          <a:avLst/>
        </a:prstGeom>
        <a:solidFill>
          <a:schemeClr val="accent2">
            <a:hueOff val="-4319337"/>
            <a:satOff val="0"/>
            <a:lumOff val="74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dirty="0"/>
            <a:t>Splitting the data into train and test data.</a:t>
          </a:r>
          <a:endParaRPr lang="en-US" sz="2100" kern="1200" dirty="0"/>
        </a:p>
      </dsp:txBody>
      <dsp:txXfrm>
        <a:off x="3115454" y="1498037"/>
        <a:ext cx="1800693" cy="1080415"/>
      </dsp:txXfrm>
    </dsp:sp>
    <dsp:sp modelId="{66E07E36-11B2-4E8A-8372-55831EE3FE60}">
      <dsp:nvSpPr>
        <dsp:cNvPr id="0" name=""/>
        <dsp:cNvSpPr/>
      </dsp:nvSpPr>
      <dsp:spPr>
        <a:xfrm>
          <a:off x="2699495" y="3487100"/>
          <a:ext cx="383559" cy="91440"/>
        </a:xfrm>
        <a:custGeom>
          <a:avLst/>
          <a:gdLst/>
          <a:ahLst/>
          <a:cxnLst/>
          <a:rect l="0" t="0" r="0" b="0"/>
          <a:pathLst>
            <a:path>
              <a:moveTo>
                <a:pt x="0" y="45720"/>
              </a:moveTo>
              <a:lnTo>
                <a:pt x="383559" y="45720"/>
              </a:lnTo>
            </a:path>
          </a:pathLst>
        </a:custGeom>
        <a:noFill/>
        <a:ln w="6350" cap="flat" cmpd="sng" algn="ctr">
          <a:solidFill>
            <a:schemeClr val="accent2">
              <a:hueOff val="-6718969"/>
              <a:satOff val="0"/>
              <a:lumOff val="116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921" y="3530749"/>
        <a:ext cx="20707" cy="4141"/>
      </dsp:txXfrm>
    </dsp:sp>
    <dsp:sp modelId="{3A857075-61F1-4D45-BF4C-5E0942C89D81}">
      <dsp:nvSpPr>
        <dsp:cNvPr id="0" name=""/>
        <dsp:cNvSpPr/>
      </dsp:nvSpPr>
      <dsp:spPr>
        <a:xfrm>
          <a:off x="900602" y="2992612"/>
          <a:ext cx="1800693" cy="1080415"/>
        </a:xfrm>
        <a:prstGeom prst="rect">
          <a:avLst/>
        </a:prstGeom>
        <a:solidFill>
          <a:schemeClr val="accent2">
            <a:hueOff val="-5759116"/>
            <a:satOff val="0"/>
            <a:lumOff val="99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dirty="0"/>
            <a:t>Performing Data Exploration.</a:t>
          </a:r>
          <a:endParaRPr lang="en-US" sz="2100" kern="1200" dirty="0"/>
        </a:p>
      </dsp:txBody>
      <dsp:txXfrm>
        <a:off x="900602" y="2992612"/>
        <a:ext cx="1800693" cy="1080415"/>
      </dsp:txXfrm>
    </dsp:sp>
    <dsp:sp modelId="{FBAE5772-40DD-4445-958C-467363BE5C87}">
      <dsp:nvSpPr>
        <dsp:cNvPr id="0" name=""/>
        <dsp:cNvSpPr/>
      </dsp:nvSpPr>
      <dsp:spPr>
        <a:xfrm>
          <a:off x="1800948" y="4071228"/>
          <a:ext cx="2214852" cy="383559"/>
        </a:xfrm>
        <a:custGeom>
          <a:avLst/>
          <a:gdLst/>
          <a:ahLst/>
          <a:cxnLst/>
          <a:rect l="0" t="0" r="0" b="0"/>
          <a:pathLst>
            <a:path>
              <a:moveTo>
                <a:pt x="2214852" y="0"/>
              </a:moveTo>
              <a:lnTo>
                <a:pt x="2214852" y="208879"/>
              </a:lnTo>
              <a:lnTo>
                <a:pt x="0" y="208879"/>
              </a:lnTo>
              <a:lnTo>
                <a:pt x="0" y="383559"/>
              </a:lnTo>
            </a:path>
          </a:pathLst>
        </a:custGeom>
        <a:noFill/>
        <a:ln w="6350" cap="flat" cmpd="sng" algn="ctr">
          <a:solidFill>
            <a:schemeClr val="accent2">
              <a:hueOff val="-8398710"/>
              <a:satOff val="0"/>
              <a:lumOff val="145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2043" y="4260937"/>
        <a:ext cx="112662" cy="4141"/>
      </dsp:txXfrm>
    </dsp:sp>
    <dsp:sp modelId="{DE982F31-DB06-4D25-90B8-74142DD46EBF}">
      <dsp:nvSpPr>
        <dsp:cNvPr id="0" name=""/>
        <dsp:cNvSpPr/>
      </dsp:nvSpPr>
      <dsp:spPr>
        <a:xfrm>
          <a:off x="3115454" y="2992612"/>
          <a:ext cx="1800693" cy="1080415"/>
        </a:xfrm>
        <a:prstGeom prst="rect">
          <a:avLst/>
        </a:prstGeom>
        <a:solidFill>
          <a:schemeClr val="accent2">
            <a:hueOff val="-7198895"/>
            <a:satOff val="0"/>
            <a:lumOff val="124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a:t>Correlation.</a:t>
          </a:r>
          <a:endParaRPr lang="en-US" sz="2100" kern="1200"/>
        </a:p>
      </dsp:txBody>
      <dsp:txXfrm>
        <a:off x="3115454" y="2992612"/>
        <a:ext cx="1800693" cy="1080415"/>
      </dsp:txXfrm>
    </dsp:sp>
    <dsp:sp modelId="{A2806136-B18A-423F-9E4D-AC1DFBDCB9F7}">
      <dsp:nvSpPr>
        <dsp:cNvPr id="0" name=""/>
        <dsp:cNvSpPr/>
      </dsp:nvSpPr>
      <dsp:spPr>
        <a:xfrm>
          <a:off x="2699495" y="4981675"/>
          <a:ext cx="383559" cy="91440"/>
        </a:xfrm>
        <a:custGeom>
          <a:avLst/>
          <a:gdLst/>
          <a:ahLst/>
          <a:cxnLst/>
          <a:rect l="0" t="0" r="0" b="0"/>
          <a:pathLst>
            <a:path>
              <a:moveTo>
                <a:pt x="0" y="45720"/>
              </a:moveTo>
              <a:lnTo>
                <a:pt x="383559" y="45720"/>
              </a:lnTo>
            </a:path>
          </a:pathLst>
        </a:custGeom>
        <a:noFill/>
        <a:ln w="6350" cap="flat" cmpd="sng" algn="ctr">
          <a:solidFill>
            <a:schemeClr val="accent2">
              <a:hueOff val="-10078453"/>
              <a:satOff val="0"/>
              <a:lumOff val="174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921" y="5025325"/>
        <a:ext cx="20707" cy="4141"/>
      </dsp:txXfrm>
    </dsp:sp>
    <dsp:sp modelId="{7E6C42DA-3695-469E-9306-35BFD65F23E6}">
      <dsp:nvSpPr>
        <dsp:cNvPr id="0" name=""/>
        <dsp:cNvSpPr/>
      </dsp:nvSpPr>
      <dsp:spPr>
        <a:xfrm>
          <a:off x="900602" y="4487187"/>
          <a:ext cx="1800693" cy="1080415"/>
        </a:xfrm>
        <a:prstGeom prst="rect">
          <a:avLst/>
        </a:prstGeom>
        <a:solidFill>
          <a:schemeClr val="accent2">
            <a:hueOff val="-8638674"/>
            <a:satOff val="0"/>
            <a:lumOff val="14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baseline="0" dirty="0"/>
            <a:t>Sentiment Analysis.</a:t>
          </a:r>
          <a:endParaRPr lang="en-US" sz="2100" kern="1200" dirty="0"/>
        </a:p>
      </dsp:txBody>
      <dsp:txXfrm>
        <a:off x="900602" y="4487187"/>
        <a:ext cx="1800693" cy="1080415"/>
      </dsp:txXfrm>
    </dsp:sp>
    <dsp:sp modelId="{1769CF88-974A-42F1-966D-4A0C467E0EC9}">
      <dsp:nvSpPr>
        <dsp:cNvPr id="0" name=""/>
        <dsp:cNvSpPr/>
      </dsp:nvSpPr>
      <dsp:spPr>
        <a:xfrm>
          <a:off x="3115454" y="4487187"/>
          <a:ext cx="1800693" cy="1080415"/>
        </a:xfrm>
        <a:prstGeom prst="rect">
          <a:avLst/>
        </a:prstGeom>
        <a:solidFill>
          <a:schemeClr val="accent2">
            <a:hueOff val="-10078453"/>
            <a:satOff val="0"/>
            <a:lumOff val="17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235" tIns="92619" rIns="88235" bIns="92619" numCol="1" spcCol="1270" anchor="ctr" anchorCtr="0">
          <a:noAutofit/>
        </a:bodyPr>
        <a:lstStyle/>
        <a:p>
          <a:pPr marL="0" lvl="0" indent="0" algn="ctr" defTabSz="933450">
            <a:lnSpc>
              <a:spcPct val="90000"/>
            </a:lnSpc>
            <a:spcBef>
              <a:spcPct val="0"/>
            </a:spcBef>
            <a:spcAft>
              <a:spcPct val="35000"/>
            </a:spcAft>
            <a:buNone/>
          </a:pPr>
          <a:r>
            <a:rPr lang="en-US" sz="2100" kern="1200" dirty="0"/>
            <a:t>Testing Models</a:t>
          </a:r>
        </a:p>
      </dsp:txBody>
      <dsp:txXfrm>
        <a:off x="3115454" y="4487187"/>
        <a:ext cx="1800693" cy="10804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68C03-B3DE-4A11-86E9-610DC32FA860}">
      <dsp:nvSpPr>
        <dsp:cNvPr id="0" name=""/>
        <dsp:cNvSpPr/>
      </dsp:nvSpPr>
      <dsp:spPr>
        <a:xfrm>
          <a:off x="2623818" y="6462"/>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8ECA62-66F7-4315-94D5-8D4D14B6D2CC}">
      <dsp:nvSpPr>
        <dsp:cNvPr id="0" name=""/>
        <dsp:cNvSpPr/>
      </dsp:nvSpPr>
      <dsp:spPr>
        <a:xfrm>
          <a:off x="2989443" y="372087"/>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F1978-028B-4772-8570-6A8DD8BB75CF}">
      <dsp:nvSpPr>
        <dsp:cNvPr id="0" name=""/>
        <dsp:cNvSpPr/>
      </dsp:nvSpPr>
      <dsp:spPr>
        <a:xfrm>
          <a:off x="2075381"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Detecting unfair reviews</a:t>
          </a:r>
          <a:endParaRPr lang="en-US" sz="2700" kern="1200"/>
        </a:p>
      </dsp:txBody>
      <dsp:txXfrm>
        <a:off x="2075381" y="2256462"/>
        <a:ext cx="2812500" cy="720000"/>
      </dsp:txXfrm>
    </dsp:sp>
    <dsp:sp modelId="{3F9B5720-610C-49EF-BA53-1236046D45A2}">
      <dsp:nvSpPr>
        <dsp:cNvPr id="0" name=""/>
        <dsp:cNvSpPr/>
      </dsp:nvSpPr>
      <dsp:spPr>
        <a:xfrm>
          <a:off x="5928506" y="6462"/>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A1D06-A814-4010-B8EE-643A73F03106}">
      <dsp:nvSpPr>
        <dsp:cNvPr id="0" name=""/>
        <dsp:cNvSpPr/>
      </dsp:nvSpPr>
      <dsp:spPr>
        <a:xfrm>
          <a:off x="6294131" y="372087"/>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C18418-2680-41B2-8FB8-67A1E2C6B0E7}">
      <dsp:nvSpPr>
        <dsp:cNvPr id="0" name=""/>
        <dsp:cNvSpPr/>
      </dsp:nvSpPr>
      <dsp:spPr>
        <a:xfrm>
          <a:off x="5380068"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Time taken can be improved</a:t>
          </a:r>
          <a:endParaRPr lang="en-US" sz="2700" kern="1200"/>
        </a:p>
      </dsp:txBody>
      <dsp:txXfrm>
        <a:off x="5380068" y="2256462"/>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C4E34-C8AF-4725-B629-C2DC9185B164}"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031D1-2FFD-4DEF-B33C-E59DDF5A8E43}" type="slidenum">
              <a:rPr lang="en-US" smtClean="0"/>
              <a:t>‹#›</a:t>
            </a:fld>
            <a:endParaRPr lang="en-US"/>
          </a:p>
        </p:txBody>
      </p:sp>
    </p:spTree>
    <p:extLst>
      <p:ext uri="{BB962C8B-B14F-4D97-AF65-F5344CB8AC3E}">
        <p14:creationId xmlns:p14="http://schemas.microsoft.com/office/powerpoint/2010/main" val="149812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9DCFB0C2-F10A-4E5D-A645-025D11BBAA06}" type="datetime1">
              <a:rPr lang="en-US" smtClean="0"/>
              <a:t>12/6/2020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624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CD789911-6DEA-42A3-82DD-0064881D588A}" type="datetime1">
              <a:rPr lang="en-US" smtClean="0"/>
              <a:t>12/6/2020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37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4A72E13B-B923-458E-9FFB-09193EC6B084}" type="datetime1">
              <a:rPr lang="en-US" smtClean="0"/>
              <a:t>12/6/2020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3967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7F4DED1F-F867-4EA9-8C6E-3EA41D700863}" type="datetime1">
              <a:rPr lang="en-US" smtClean="0"/>
              <a:t>12/6/2020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063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46CDBDA1-980F-4FB0-8B70-30A900A2A840}" type="datetime1">
              <a:rPr lang="en-US" smtClean="0"/>
              <a:t>12/6/2020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5465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DE4E66E8-19B9-446A-924D-F2DC4C7209E5}" type="datetime1">
              <a:rPr lang="en-US" smtClean="0"/>
              <a:t>12/6/2020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353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0502FAF5-9902-47DE-B674-16B0099171D2}" type="datetime1">
              <a:rPr lang="en-US" smtClean="0"/>
              <a:t>12/6/2020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115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E91F168A-5AAB-481F-A53C-C5BFE15EAEE0}" type="datetime1">
              <a:rPr lang="en-US" smtClean="0"/>
              <a:t>12/6/2020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0830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3A889101-7BE1-4E24-835A-D49E70B189E9}" type="datetime1">
              <a:rPr lang="en-US" smtClean="0"/>
              <a:t>12/6/2020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3691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2031249-19DA-4146-B7EE-983A074770F5}" type="datetime1">
              <a:rPr lang="en-US" smtClean="0"/>
              <a:t>12/6/2020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688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CE0EEC64-7DD1-4737-BFF1-E3934290E57F}" type="datetime1">
              <a:rPr lang="en-US" smtClean="0"/>
              <a:t>12/6/2020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355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96CFD4EC-6DF8-43BA-8C79-DDF7A84D0F6C}" type="datetime1">
              <a:rPr lang="en-US" smtClean="0"/>
              <a:t>12/6/2020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559111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hdr="0" ft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finiti/consumer-reviews-of-amazon-produc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64CE9C-7659-4B5E-AD36-AD6310AEA6D2}"/>
              </a:ext>
            </a:extLst>
          </p:cNvPr>
          <p:cNvSpPr>
            <a:spLocks noGrp="1"/>
          </p:cNvSpPr>
          <p:nvPr>
            <p:ph type="ctrTitle"/>
          </p:nvPr>
        </p:nvSpPr>
        <p:spPr>
          <a:xfrm>
            <a:off x="960121" y="1240403"/>
            <a:ext cx="5943600" cy="2941983"/>
          </a:xfrm>
        </p:spPr>
        <p:txBody>
          <a:bodyPr anchor="ctr">
            <a:normAutofit/>
          </a:bodyPr>
          <a:lstStyle/>
          <a:p>
            <a:pPr algn="l"/>
            <a:r>
              <a:rPr lang="en-US" sz="6200"/>
              <a:t>Sentimental Analysis for Amazon Reviews</a:t>
            </a:r>
          </a:p>
        </p:txBody>
      </p:sp>
      <p:sp>
        <p:nvSpPr>
          <p:cNvPr id="3" name="Subtitle 2">
            <a:extLst>
              <a:ext uri="{FF2B5EF4-FFF2-40B4-BE49-F238E27FC236}">
                <a16:creationId xmlns:a16="http://schemas.microsoft.com/office/drawing/2014/main" id="{C8FD626B-391E-4ADE-A681-CFD0747FACBA}"/>
              </a:ext>
            </a:extLst>
          </p:cNvPr>
          <p:cNvSpPr>
            <a:spLocks noGrp="1"/>
          </p:cNvSpPr>
          <p:nvPr>
            <p:ph type="subTitle" idx="1"/>
          </p:nvPr>
        </p:nvSpPr>
        <p:spPr>
          <a:xfrm>
            <a:off x="960120" y="5197982"/>
            <a:ext cx="10268712" cy="1013577"/>
          </a:xfrm>
        </p:spPr>
        <p:txBody>
          <a:bodyPr>
            <a:normAutofit/>
          </a:bodyPr>
          <a:lstStyle/>
          <a:p>
            <a:pPr algn="l">
              <a:lnSpc>
                <a:spcPct val="91000"/>
              </a:lnSpc>
            </a:pPr>
            <a:r>
              <a:rPr lang="en-US" sz="2500" dirty="0"/>
              <a:t>Apoorva Uppala(026697591)</a:t>
            </a:r>
          </a:p>
          <a:p>
            <a:pPr algn="l">
              <a:lnSpc>
                <a:spcPct val="91000"/>
              </a:lnSpc>
            </a:pPr>
            <a:r>
              <a:rPr lang="en-US" sz="2500" dirty="0"/>
              <a:t>Aishwarya Bhosale(026735915)</a:t>
            </a:r>
          </a:p>
        </p:txBody>
      </p:sp>
      <p:pic>
        <p:nvPicPr>
          <p:cNvPr id="33" name="Picture 10" descr="Animated Emoji Omg Sticker by Emoji for iOS &amp; Android | GIPHY">
            <a:extLst>
              <a:ext uri="{FF2B5EF4-FFF2-40B4-BE49-F238E27FC236}">
                <a16:creationId xmlns:a16="http://schemas.microsoft.com/office/drawing/2014/main" id="{43E9BB93-7772-48C6-AF09-E99678BB3BE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3721" y="1380143"/>
            <a:ext cx="2484783" cy="24847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appy Emoji Sticker by Tactical for iOS &amp; Android | GIPHY">
            <a:extLst>
              <a:ext uri="{FF2B5EF4-FFF2-40B4-BE49-F238E27FC236}">
                <a16:creationId xmlns:a16="http://schemas.microsoft.com/office/drawing/2014/main" id="{2FF6BEB6-15F6-4492-A612-6BA280FC65F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705693" y="1469002"/>
            <a:ext cx="2484783" cy="24847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036EDE0-E722-498B-8DC6-28ED4FB1C1B2}"/>
              </a:ext>
            </a:extLst>
          </p:cNvPr>
          <p:cNvSpPr>
            <a:spLocks noGrp="1"/>
          </p:cNvSpPr>
          <p:nvPr>
            <p:ph type="sldNum" sz="quarter" idx="12"/>
          </p:nvPr>
        </p:nvSpPr>
        <p:spPr/>
        <p:txBody>
          <a:bodyPr/>
          <a:lstStyle/>
          <a:p>
            <a:pPr algn="l"/>
            <a:fld id="{F97E8200-1950-409B-82E7-99938E7AE355}" type="slidenum">
              <a:rPr lang="en-US" smtClean="0"/>
              <a:pPr algn="l"/>
              <a:t>1</a:t>
            </a:fld>
            <a:endParaRPr lang="en-US" dirty="0"/>
          </a:p>
        </p:txBody>
      </p:sp>
      <p:sp>
        <p:nvSpPr>
          <p:cNvPr id="5" name="TextBox 4">
            <a:extLst>
              <a:ext uri="{FF2B5EF4-FFF2-40B4-BE49-F238E27FC236}">
                <a16:creationId xmlns:a16="http://schemas.microsoft.com/office/drawing/2014/main" id="{E4B35E7D-69A5-430D-9CA9-AF86CD309D2D}"/>
              </a:ext>
            </a:extLst>
          </p:cNvPr>
          <p:cNvSpPr txBox="1"/>
          <p:nvPr/>
        </p:nvSpPr>
        <p:spPr>
          <a:xfrm>
            <a:off x="9388504" y="61694"/>
            <a:ext cx="2590136" cy="523220"/>
          </a:xfrm>
          <a:prstGeom prst="rect">
            <a:avLst/>
          </a:prstGeom>
          <a:noFill/>
        </p:spPr>
        <p:txBody>
          <a:bodyPr wrap="square" rtlCol="0">
            <a:spAutoFit/>
          </a:bodyPr>
          <a:lstStyle/>
          <a:p>
            <a:r>
              <a:rPr lang="en-US" sz="2800" dirty="0">
                <a:solidFill>
                  <a:schemeClr val="bg1"/>
                </a:solidFill>
              </a:rPr>
              <a:t>Team Incognito</a:t>
            </a:r>
          </a:p>
        </p:txBody>
      </p:sp>
    </p:spTree>
    <p:extLst>
      <p:ext uri="{BB962C8B-B14F-4D97-AF65-F5344CB8AC3E}">
        <p14:creationId xmlns:p14="http://schemas.microsoft.com/office/powerpoint/2010/main" val="26589940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A48B0-1279-4270-97DF-96812F8F0427}"/>
              </a:ext>
            </a:extLst>
          </p:cNvPr>
          <p:cNvSpPr>
            <a:spLocks noGrp="1"/>
          </p:cNvSpPr>
          <p:nvPr>
            <p:ph type="title"/>
          </p:nvPr>
        </p:nvSpPr>
        <p:spPr>
          <a:xfrm>
            <a:off x="960120" y="317814"/>
            <a:ext cx="10268712" cy="1700784"/>
          </a:xfrm>
        </p:spPr>
        <p:txBody>
          <a:bodyPr>
            <a:normAutofit/>
          </a:bodyPr>
          <a:lstStyle/>
          <a:p>
            <a:r>
              <a:rPr lang="en-US" dirty="0"/>
              <a:t>Splitting the </a:t>
            </a:r>
            <a:r>
              <a:rPr lang="en-US" dirty="0" err="1"/>
              <a:t>DatA</a:t>
            </a:r>
            <a:endParaRPr lang="en-US" dirty="0"/>
          </a:p>
        </p:txBody>
      </p:sp>
      <p:sp>
        <p:nvSpPr>
          <p:cNvPr id="18" name="Content Placeholder 2">
            <a:extLst>
              <a:ext uri="{FF2B5EF4-FFF2-40B4-BE49-F238E27FC236}">
                <a16:creationId xmlns:a16="http://schemas.microsoft.com/office/drawing/2014/main" id="{80CD6EC8-F320-48A8-8369-23EF800000A6}"/>
              </a:ext>
            </a:extLst>
          </p:cNvPr>
          <p:cNvSpPr>
            <a:spLocks noGrp="1"/>
          </p:cNvSpPr>
          <p:nvPr>
            <p:ph idx="1"/>
          </p:nvPr>
        </p:nvSpPr>
        <p:spPr>
          <a:xfrm>
            <a:off x="960120" y="2784143"/>
            <a:ext cx="5782586" cy="3433031"/>
          </a:xfrm>
        </p:spPr>
        <p:txBody>
          <a:bodyPr anchor="t">
            <a:normAutofit/>
          </a:bodyPr>
          <a:lstStyle/>
          <a:p>
            <a:pPr marL="457200" indent="-457200">
              <a:lnSpc>
                <a:spcPct val="91000"/>
              </a:lnSpc>
              <a:buFont typeface="Arial" panose="020B0604020202020204" pitchFamily="34" charset="0"/>
              <a:buChar char="•"/>
            </a:pPr>
            <a:r>
              <a:rPr lang="en-US" dirty="0"/>
              <a:t>Before we explore the dataset, we’re going to split it into training set and test sets.</a:t>
            </a:r>
          </a:p>
          <a:p>
            <a:pPr marL="457200" indent="-457200">
              <a:lnSpc>
                <a:spcPct val="91000"/>
              </a:lnSpc>
              <a:buFont typeface="Arial" panose="020B0604020202020204" pitchFamily="34" charset="0"/>
              <a:buChar char="•"/>
            </a:pPr>
            <a:r>
              <a:rPr lang="en-US" dirty="0"/>
              <a:t>Since the majority of reviews are positive (5 stars), we will need to do a stratified split on the reviews score to ensure that we don’t train the classifier on imbalanced data.</a:t>
            </a:r>
          </a:p>
          <a:p>
            <a:pPr>
              <a:lnSpc>
                <a:spcPct val="91000"/>
              </a:lnSpc>
            </a:pPr>
            <a:endParaRPr lang="en-US" dirty="0"/>
          </a:p>
          <a:p>
            <a:pPr>
              <a:lnSpc>
                <a:spcPct val="91000"/>
              </a:lnSpc>
            </a:pPr>
            <a:endParaRPr lang="en-US" dirty="0"/>
          </a:p>
        </p:txBody>
      </p:sp>
      <p:pic>
        <p:nvPicPr>
          <p:cNvPr id="8" name="Graphic 7" descr="Dice">
            <a:extLst>
              <a:ext uri="{FF2B5EF4-FFF2-40B4-BE49-F238E27FC236}">
                <a16:creationId xmlns:a16="http://schemas.microsoft.com/office/drawing/2014/main" id="{3FF995EA-6820-426D-811E-10FD77365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4040" y="2852382"/>
            <a:ext cx="3364792" cy="3364792"/>
          </a:xfrm>
          <a:prstGeom prst="rect">
            <a:avLst/>
          </a:prstGeom>
        </p:spPr>
      </p:pic>
      <p:sp>
        <p:nvSpPr>
          <p:cNvPr id="4" name="Slide Number Placeholder 3">
            <a:extLst>
              <a:ext uri="{FF2B5EF4-FFF2-40B4-BE49-F238E27FC236}">
                <a16:creationId xmlns:a16="http://schemas.microsoft.com/office/drawing/2014/main" id="{F28C5000-DA5A-4CE0-B80F-EC9185EE59E5}"/>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10</a:t>
            </a:fld>
            <a:endParaRPr lang="en-US"/>
          </a:p>
        </p:txBody>
      </p:sp>
    </p:spTree>
    <p:extLst>
      <p:ext uri="{BB962C8B-B14F-4D97-AF65-F5344CB8AC3E}">
        <p14:creationId xmlns:p14="http://schemas.microsoft.com/office/powerpoint/2010/main" val="20403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E2587-C59D-429D-89B4-998C71A80DA0}"/>
              </a:ext>
            </a:extLst>
          </p:cNvPr>
          <p:cNvSpPr>
            <a:spLocks noGrp="1"/>
          </p:cNvSpPr>
          <p:nvPr>
            <p:ph type="title"/>
          </p:nvPr>
        </p:nvSpPr>
        <p:spPr>
          <a:xfrm>
            <a:off x="960438" y="317499"/>
            <a:ext cx="4500737" cy="2095501"/>
          </a:xfrm>
        </p:spPr>
        <p:txBody>
          <a:bodyPr>
            <a:normAutofit/>
          </a:bodyPr>
          <a:lstStyle/>
          <a:p>
            <a:r>
              <a:rPr lang="en-US" sz="6100" b="1">
                <a:solidFill>
                  <a:schemeClr val="tx1"/>
                </a:solidFill>
              </a:rPr>
              <a:t>Data Exploration </a:t>
            </a:r>
            <a:endParaRPr lang="en-US" sz="6100">
              <a:solidFill>
                <a:schemeClr val="tx1"/>
              </a:solidFill>
            </a:endParaRPr>
          </a:p>
        </p:txBody>
      </p:sp>
      <p:sp>
        <p:nvSpPr>
          <p:cNvPr id="3" name="Content Placeholder 2">
            <a:extLst>
              <a:ext uri="{FF2B5EF4-FFF2-40B4-BE49-F238E27FC236}">
                <a16:creationId xmlns:a16="http://schemas.microsoft.com/office/drawing/2014/main" id="{F070CDB2-AD97-49F8-A456-431EF3D2C66D}"/>
              </a:ext>
            </a:extLst>
          </p:cNvPr>
          <p:cNvSpPr>
            <a:spLocks noGrp="1"/>
          </p:cNvSpPr>
          <p:nvPr>
            <p:ph idx="1"/>
          </p:nvPr>
        </p:nvSpPr>
        <p:spPr>
          <a:xfrm>
            <a:off x="960438" y="2587625"/>
            <a:ext cx="4500737" cy="3594100"/>
          </a:xfrm>
        </p:spPr>
        <p:txBody>
          <a:bodyPr anchor="t">
            <a:normAutofit/>
          </a:bodyPr>
          <a:lstStyle/>
          <a:p>
            <a:r>
              <a:rPr lang="en-US" dirty="0"/>
              <a:t>Data exploration is an approach like initial data analysis where visual exploration is used to understand what is in a dataset and the characteristics of the data.</a:t>
            </a:r>
          </a:p>
          <a:p>
            <a:endParaRPr lang="en-US" dirty="0"/>
          </a:p>
        </p:txBody>
      </p:sp>
      <p:pic>
        <p:nvPicPr>
          <p:cNvPr id="5" name="Picture 4">
            <a:extLst>
              <a:ext uri="{FF2B5EF4-FFF2-40B4-BE49-F238E27FC236}">
                <a16:creationId xmlns:a16="http://schemas.microsoft.com/office/drawing/2014/main" id="{1BB7C506-2471-4E6B-A8EB-F794EFA4EABA}"/>
              </a:ext>
            </a:extLst>
          </p:cNvPr>
          <p:cNvPicPr>
            <a:picLocks noChangeAspect="1"/>
          </p:cNvPicPr>
          <p:nvPr/>
        </p:nvPicPr>
        <p:blipFill rotWithShape="1">
          <a:blip r:embed="rId2"/>
          <a:srcRect r="33094"/>
          <a:stretch/>
        </p:blipFill>
        <p:spPr>
          <a:xfrm>
            <a:off x="6094474" y="10"/>
            <a:ext cx="6097526" cy="6857990"/>
          </a:xfrm>
          <a:prstGeom prst="rect">
            <a:avLst/>
          </a:prstGeom>
        </p:spPr>
      </p:pic>
      <p:sp>
        <p:nvSpPr>
          <p:cNvPr id="4" name="Slide Number Placeholder 3">
            <a:extLst>
              <a:ext uri="{FF2B5EF4-FFF2-40B4-BE49-F238E27FC236}">
                <a16:creationId xmlns:a16="http://schemas.microsoft.com/office/drawing/2014/main" id="{EA5B9D34-779D-4F7D-9A6F-F9867DD0838A}"/>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a:solidFill>
                  <a:srgbClr val="FFFFFF"/>
                </a:solidFill>
              </a:rPr>
              <a:pPr algn="l">
                <a:spcAft>
                  <a:spcPts val="600"/>
                </a:spcAft>
              </a:pPr>
              <a:t>11</a:t>
            </a:fld>
            <a:endParaRPr lang="en-US">
              <a:solidFill>
                <a:srgbClr val="FFFFFF"/>
              </a:solidFill>
            </a:endParaRPr>
          </a:p>
        </p:txBody>
      </p:sp>
    </p:spTree>
    <p:extLst>
      <p:ext uri="{BB962C8B-B14F-4D97-AF65-F5344CB8AC3E}">
        <p14:creationId xmlns:p14="http://schemas.microsoft.com/office/powerpoint/2010/main" val="39986724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ABE61-D70B-4414-A1FA-4C11DD9EE808}"/>
              </a:ext>
            </a:extLst>
          </p:cNvPr>
          <p:cNvSpPr>
            <a:spLocks noGrp="1"/>
          </p:cNvSpPr>
          <p:nvPr>
            <p:ph type="title"/>
          </p:nvPr>
        </p:nvSpPr>
        <p:spPr>
          <a:xfrm>
            <a:off x="960438" y="640080"/>
            <a:ext cx="4500737" cy="2194560"/>
          </a:xfrm>
        </p:spPr>
        <p:txBody>
          <a:bodyPr>
            <a:normAutofit/>
          </a:bodyPr>
          <a:lstStyle/>
          <a:p>
            <a:r>
              <a:rPr lang="en-US" sz="5100"/>
              <a:t>Correlation between Tables</a:t>
            </a:r>
          </a:p>
        </p:txBody>
      </p:sp>
      <p:sp>
        <p:nvSpPr>
          <p:cNvPr id="9" name="Content Placeholder 8">
            <a:extLst>
              <a:ext uri="{FF2B5EF4-FFF2-40B4-BE49-F238E27FC236}">
                <a16:creationId xmlns:a16="http://schemas.microsoft.com/office/drawing/2014/main" id="{3AFFF64A-BA74-4156-BF44-8C4BBC1C3417}"/>
              </a:ext>
            </a:extLst>
          </p:cNvPr>
          <p:cNvSpPr>
            <a:spLocks noGrp="1"/>
          </p:cNvSpPr>
          <p:nvPr>
            <p:ph idx="1"/>
          </p:nvPr>
        </p:nvSpPr>
        <p:spPr>
          <a:xfrm>
            <a:off x="960438" y="2916936"/>
            <a:ext cx="4500737" cy="3264408"/>
          </a:xfrm>
        </p:spPr>
        <p:txBody>
          <a:bodyPr anchor="t">
            <a:normAutofit/>
          </a:bodyPr>
          <a:lstStyle/>
          <a:p>
            <a:r>
              <a:rPr lang="en-US" dirty="0">
                <a:solidFill>
                  <a:schemeClr val="bg1"/>
                </a:solidFill>
              </a:rPr>
              <a:t>From our analysis in data exploration above between ASINs and </a:t>
            </a:r>
            <a:r>
              <a:rPr lang="en-US" dirty="0" err="1">
                <a:solidFill>
                  <a:schemeClr val="bg1"/>
                </a:solidFill>
              </a:rPr>
              <a:t>reviews.rating</a:t>
            </a:r>
            <a:r>
              <a:rPr lang="en-US" dirty="0">
                <a:solidFill>
                  <a:schemeClr val="bg1"/>
                </a:solidFill>
              </a:rPr>
              <a:t>, we discovered that there are many ASINs with low occurrence that have high variances</a:t>
            </a:r>
          </a:p>
        </p:txBody>
      </p:sp>
      <p:pic>
        <p:nvPicPr>
          <p:cNvPr id="5" name="Content Placeholder 4">
            <a:extLst>
              <a:ext uri="{FF2B5EF4-FFF2-40B4-BE49-F238E27FC236}">
                <a16:creationId xmlns:a16="http://schemas.microsoft.com/office/drawing/2014/main" id="{FF28964C-66B9-439D-B26F-DA5997306F5B}"/>
              </a:ext>
            </a:extLst>
          </p:cNvPr>
          <p:cNvPicPr>
            <a:picLocks noChangeAspect="1"/>
          </p:cNvPicPr>
          <p:nvPr/>
        </p:nvPicPr>
        <p:blipFill>
          <a:blip r:embed="rId2"/>
          <a:stretch>
            <a:fillRect/>
          </a:stretch>
        </p:blipFill>
        <p:spPr>
          <a:xfrm>
            <a:off x="6741822" y="1121397"/>
            <a:ext cx="4795019" cy="4615205"/>
          </a:xfrm>
          <a:prstGeom prst="rect">
            <a:avLst/>
          </a:prstGeom>
        </p:spPr>
      </p:pic>
      <p:sp>
        <p:nvSpPr>
          <p:cNvPr id="4" name="Slide Number Placeholder 3">
            <a:extLst>
              <a:ext uri="{FF2B5EF4-FFF2-40B4-BE49-F238E27FC236}">
                <a16:creationId xmlns:a16="http://schemas.microsoft.com/office/drawing/2014/main" id="{AE64B27A-55F5-4B33-945B-2D3ABFCB7BF9}"/>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12</a:t>
            </a:fld>
            <a:endParaRPr lang="en-US"/>
          </a:p>
        </p:txBody>
      </p:sp>
    </p:spTree>
    <p:extLst>
      <p:ext uri="{BB962C8B-B14F-4D97-AF65-F5344CB8AC3E}">
        <p14:creationId xmlns:p14="http://schemas.microsoft.com/office/powerpoint/2010/main" val="76728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2263-6E9C-43B4-B69E-B51DD0BF0A16}"/>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EE6AB026-7A33-4183-8E85-9C809CE1E0CA}"/>
              </a:ext>
            </a:extLst>
          </p:cNvPr>
          <p:cNvSpPr>
            <a:spLocks noGrp="1"/>
          </p:cNvSpPr>
          <p:nvPr>
            <p:ph idx="1"/>
          </p:nvPr>
        </p:nvSpPr>
        <p:spPr/>
        <p:txBody>
          <a:bodyPr/>
          <a:lstStyle/>
          <a:p>
            <a:r>
              <a:rPr lang="en-US" dirty="0"/>
              <a:t>We have to build a classifier that can determine a review’s sentiment. </a:t>
            </a:r>
          </a:p>
          <a:p>
            <a:pPr marL="457200" indent="-457200">
              <a:buFont typeface="Arial" panose="020B0604020202020204" pitchFamily="34" charset="0"/>
              <a:buChar char="•"/>
            </a:pPr>
            <a:r>
              <a:rPr lang="en-US" dirty="0"/>
              <a:t>Set target variable</a:t>
            </a:r>
          </a:p>
          <a:p>
            <a:pPr marL="457200" indent="-457200">
              <a:buFont typeface="Arial" panose="020B0604020202020204" pitchFamily="34" charset="0"/>
              <a:buChar char="•"/>
            </a:pPr>
            <a:r>
              <a:rPr lang="en-US" dirty="0"/>
              <a:t>Extra Features</a:t>
            </a:r>
          </a:p>
          <a:p>
            <a:pPr marL="457200" indent="-457200">
              <a:buFont typeface="Arial" panose="020B0604020202020204" pitchFamily="34" charset="0"/>
              <a:buChar char="•"/>
            </a:pPr>
            <a:r>
              <a:rPr lang="en-US" dirty="0"/>
              <a:t>Building a Pipeline from the Extracted Features.</a:t>
            </a:r>
          </a:p>
        </p:txBody>
      </p:sp>
      <p:sp>
        <p:nvSpPr>
          <p:cNvPr id="4" name="Slide Number Placeholder 3">
            <a:extLst>
              <a:ext uri="{FF2B5EF4-FFF2-40B4-BE49-F238E27FC236}">
                <a16:creationId xmlns:a16="http://schemas.microsoft.com/office/drawing/2014/main" id="{C51EA08C-C3A6-42C5-9EDB-C9BCF22922F8}"/>
              </a:ext>
            </a:extLst>
          </p:cNvPr>
          <p:cNvSpPr>
            <a:spLocks noGrp="1"/>
          </p:cNvSpPr>
          <p:nvPr>
            <p:ph type="sldNum" sz="quarter" idx="12"/>
          </p:nvPr>
        </p:nvSpPr>
        <p:spPr/>
        <p:txBody>
          <a:bodyPr/>
          <a:lstStyle/>
          <a:p>
            <a:pPr algn="l"/>
            <a:fld id="{F97E8200-1950-409B-82E7-99938E7AE355}" type="slidenum">
              <a:rPr lang="en-US" smtClean="0"/>
              <a:pPr algn="l"/>
              <a:t>13</a:t>
            </a:fld>
            <a:endParaRPr lang="en-US" dirty="0"/>
          </a:p>
        </p:txBody>
      </p:sp>
    </p:spTree>
    <p:extLst>
      <p:ext uri="{BB962C8B-B14F-4D97-AF65-F5344CB8AC3E}">
        <p14:creationId xmlns:p14="http://schemas.microsoft.com/office/powerpoint/2010/main" val="29625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CAA47-C42D-4C10-8E39-620D613F22BC}"/>
              </a:ext>
            </a:extLst>
          </p:cNvPr>
          <p:cNvSpPr>
            <a:spLocks noGrp="1"/>
          </p:cNvSpPr>
          <p:nvPr>
            <p:ph type="title"/>
          </p:nvPr>
        </p:nvSpPr>
        <p:spPr>
          <a:xfrm>
            <a:off x="960120" y="317814"/>
            <a:ext cx="10268712" cy="1700784"/>
          </a:xfrm>
        </p:spPr>
        <p:txBody>
          <a:bodyPr>
            <a:normAutofit/>
          </a:bodyPr>
          <a:lstStyle/>
          <a:p>
            <a:r>
              <a:rPr lang="en-US"/>
              <a:t>Testing Model</a:t>
            </a:r>
            <a:endParaRPr lang="en-US" dirty="0"/>
          </a:p>
        </p:txBody>
      </p:sp>
      <p:sp>
        <p:nvSpPr>
          <p:cNvPr id="3" name="Content Placeholder 2">
            <a:extLst>
              <a:ext uri="{FF2B5EF4-FFF2-40B4-BE49-F238E27FC236}">
                <a16:creationId xmlns:a16="http://schemas.microsoft.com/office/drawing/2014/main" id="{F7FE5AC9-A9EB-4ABE-B9C4-FED58BF11586}"/>
              </a:ext>
            </a:extLst>
          </p:cNvPr>
          <p:cNvSpPr>
            <a:spLocks noGrp="1"/>
          </p:cNvSpPr>
          <p:nvPr>
            <p:ph idx="1"/>
          </p:nvPr>
        </p:nvSpPr>
        <p:spPr>
          <a:xfrm>
            <a:off x="960120" y="2784143"/>
            <a:ext cx="5782586" cy="3433031"/>
          </a:xfrm>
        </p:spPr>
        <p:txBody>
          <a:bodyPr anchor="t">
            <a:normAutofit/>
          </a:bodyPr>
          <a:lstStyle/>
          <a:p>
            <a:r>
              <a:rPr lang="en-US" dirty="0"/>
              <a:t>Multinominal Naive Bayes Classifier gives around 93% accuracy.</a:t>
            </a:r>
          </a:p>
          <a:p>
            <a:pPr marL="457200" indent="-457200">
              <a:buFont typeface="Arial" panose="020B0604020202020204" pitchFamily="34" charset="0"/>
              <a:buChar char="•"/>
            </a:pPr>
            <a:r>
              <a:rPr lang="en-US" dirty="0"/>
              <a:t>Testing the model on other classifiers to find the best fit.</a:t>
            </a:r>
          </a:p>
        </p:txBody>
      </p:sp>
      <p:pic>
        <p:nvPicPr>
          <p:cNvPr id="8" name="Graphic 7" descr="Test tubes">
            <a:extLst>
              <a:ext uri="{FF2B5EF4-FFF2-40B4-BE49-F238E27FC236}">
                <a16:creationId xmlns:a16="http://schemas.microsoft.com/office/drawing/2014/main" id="{05BAB2F4-6597-4348-AE20-C0CA00491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175" y="2852382"/>
            <a:ext cx="3364792" cy="3364792"/>
          </a:xfrm>
          <a:prstGeom prst="rect">
            <a:avLst/>
          </a:prstGeom>
        </p:spPr>
      </p:pic>
      <p:sp>
        <p:nvSpPr>
          <p:cNvPr id="4" name="Slide Number Placeholder 3">
            <a:extLst>
              <a:ext uri="{FF2B5EF4-FFF2-40B4-BE49-F238E27FC236}">
                <a16:creationId xmlns:a16="http://schemas.microsoft.com/office/drawing/2014/main" id="{29DBC24B-FB24-4229-88A6-B633CE73DFD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14</a:t>
            </a:fld>
            <a:endParaRPr lang="en-US"/>
          </a:p>
        </p:txBody>
      </p:sp>
    </p:spTree>
    <p:extLst>
      <p:ext uri="{BB962C8B-B14F-4D97-AF65-F5344CB8AC3E}">
        <p14:creationId xmlns:p14="http://schemas.microsoft.com/office/powerpoint/2010/main" val="38036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AB81-1AFF-47E3-A908-52CDFCFC65A8}"/>
              </a:ext>
            </a:extLst>
          </p:cNvPr>
          <p:cNvSpPr>
            <a:spLocks noGrp="1"/>
          </p:cNvSpPr>
          <p:nvPr>
            <p:ph type="title"/>
          </p:nvPr>
        </p:nvSpPr>
        <p:spPr>
          <a:xfrm>
            <a:off x="960120" y="317814"/>
            <a:ext cx="10268712" cy="1700784"/>
          </a:xfrm>
        </p:spPr>
        <p:txBody>
          <a:bodyPr>
            <a:normAutofit/>
          </a:bodyPr>
          <a:lstStyle/>
          <a:p>
            <a:r>
              <a:rPr lang="en-US" b="1" dirty="0"/>
              <a:t>Testing Other Models</a:t>
            </a:r>
            <a:endParaRPr lang="en-US" dirty="0"/>
          </a:p>
        </p:txBody>
      </p:sp>
      <p:sp>
        <p:nvSpPr>
          <p:cNvPr id="3" name="Content Placeholder 2">
            <a:extLst>
              <a:ext uri="{FF2B5EF4-FFF2-40B4-BE49-F238E27FC236}">
                <a16:creationId xmlns:a16="http://schemas.microsoft.com/office/drawing/2014/main" id="{EA7FD075-4BCE-4C5D-ACAB-B2C42D95E903}"/>
              </a:ext>
            </a:extLst>
          </p:cNvPr>
          <p:cNvSpPr>
            <a:spLocks noGrp="1"/>
          </p:cNvSpPr>
          <p:nvPr>
            <p:ph idx="1"/>
          </p:nvPr>
        </p:nvSpPr>
        <p:spPr>
          <a:xfrm>
            <a:off x="960120" y="2784143"/>
            <a:ext cx="5782586" cy="3433031"/>
          </a:xfrm>
        </p:spPr>
        <p:txBody>
          <a:bodyPr anchor="t">
            <a:normAutofit/>
          </a:bodyPr>
          <a:lstStyle/>
          <a:p>
            <a:pPr marL="457200" indent="-457200" fontAlgn="base">
              <a:buFont typeface="Arial" panose="020B0604020202020204" pitchFamily="34" charset="0"/>
              <a:buChar char="•"/>
            </a:pPr>
            <a:r>
              <a:rPr lang="en-US" b="1" dirty="0"/>
              <a:t>Logistic Regression Classifier:</a:t>
            </a:r>
            <a:endParaRPr lang="en-US" dirty="0"/>
          </a:p>
          <a:p>
            <a:pPr marL="457200" indent="-457200" fontAlgn="base">
              <a:buFont typeface="Arial" panose="020B0604020202020204" pitchFamily="34" charset="0"/>
              <a:buChar char="•"/>
            </a:pPr>
            <a:r>
              <a:rPr lang="en-US" b="1" dirty="0"/>
              <a:t>Support Vector Machine Classifier:</a:t>
            </a:r>
            <a:endParaRPr lang="en-US" dirty="0"/>
          </a:p>
          <a:p>
            <a:pPr marL="457200" indent="-457200" fontAlgn="base">
              <a:buFont typeface="Arial" panose="020B0604020202020204" pitchFamily="34" charset="0"/>
              <a:buChar char="•"/>
            </a:pPr>
            <a:r>
              <a:rPr lang="en-US" b="1" dirty="0"/>
              <a:t>Decision Tree Classifier:</a:t>
            </a:r>
            <a:endParaRPr lang="en-US" dirty="0"/>
          </a:p>
          <a:p>
            <a:pPr marL="457200" indent="-457200" fontAlgn="base">
              <a:buFont typeface="Arial" panose="020B0604020202020204" pitchFamily="34" charset="0"/>
              <a:buChar char="•"/>
            </a:pPr>
            <a:r>
              <a:rPr lang="en-US" b="1" dirty="0"/>
              <a:t>Random Forest Classifier:</a:t>
            </a:r>
            <a:endParaRPr lang="en-US" dirty="0"/>
          </a:p>
          <a:p>
            <a:endParaRPr lang="en-US" dirty="0"/>
          </a:p>
        </p:txBody>
      </p:sp>
      <p:pic>
        <p:nvPicPr>
          <p:cNvPr id="8" name="Graphic 7" descr="Network Diagram">
            <a:extLst>
              <a:ext uri="{FF2B5EF4-FFF2-40B4-BE49-F238E27FC236}">
                <a16:creationId xmlns:a16="http://schemas.microsoft.com/office/drawing/2014/main" id="{EDA11758-52EB-409F-91CF-B57AF17F5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4040" y="2852382"/>
            <a:ext cx="3364792" cy="3364792"/>
          </a:xfrm>
          <a:prstGeom prst="rect">
            <a:avLst/>
          </a:prstGeom>
        </p:spPr>
      </p:pic>
      <p:sp>
        <p:nvSpPr>
          <p:cNvPr id="4" name="Slide Number Placeholder 3">
            <a:extLst>
              <a:ext uri="{FF2B5EF4-FFF2-40B4-BE49-F238E27FC236}">
                <a16:creationId xmlns:a16="http://schemas.microsoft.com/office/drawing/2014/main" id="{0FB6E20B-425B-4445-ADBA-E5D074251CCA}"/>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15</a:t>
            </a:fld>
            <a:endParaRPr lang="en-US"/>
          </a:p>
        </p:txBody>
      </p:sp>
    </p:spTree>
    <p:extLst>
      <p:ext uri="{BB962C8B-B14F-4D97-AF65-F5344CB8AC3E}">
        <p14:creationId xmlns:p14="http://schemas.microsoft.com/office/powerpoint/2010/main" val="76553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3E0D1-0B09-4F7C-A14B-68BF9AD7B217}"/>
              </a:ext>
            </a:extLst>
          </p:cNvPr>
          <p:cNvSpPr>
            <a:spLocks noGrp="1"/>
          </p:cNvSpPr>
          <p:nvPr>
            <p:ph type="title"/>
          </p:nvPr>
        </p:nvSpPr>
        <p:spPr>
          <a:xfrm>
            <a:off x="960120" y="317814"/>
            <a:ext cx="10268712" cy="1700784"/>
          </a:xfrm>
        </p:spPr>
        <p:txBody>
          <a:bodyPr>
            <a:normAutofit/>
          </a:bodyPr>
          <a:lstStyle/>
          <a:p>
            <a:r>
              <a:rPr lang="en-US"/>
              <a:t>RESULTS</a:t>
            </a:r>
            <a:endParaRPr lang="en-US" dirty="0"/>
          </a:p>
        </p:txBody>
      </p:sp>
      <p:pic>
        <p:nvPicPr>
          <p:cNvPr id="5" name="Content Placeholder 4">
            <a:extLst>
              <a:ext uri="{FF2B5EF4-FFF2-40B4-BE49-F238E27FC236}">
                <a16:creationId xmlns:a16="http://schemas.microsoft.com/office/drawing/2014/main" id="{10265B77-4D56-41DA-930C-062A57E19040}"/>
              </a:ext>
            </a:extLst>
          </p:cNvPr>
          <p:cNvPicPr>
            <a:picLocks noChangeAspect="1"/>
          </p:cNvPicPr>
          <p:nvPr/>
        </p:nvPicPr>
        <p:blipFill>
          <a:blip r:embed="rId2"/>
          <a:stretch>
            <a:fillRect/>
          </a:stretch>
        </p:blipFill>
        <p:spPr>
          <a:xfrm>
            <a:off x="496837" y="2925254"/>
            <a:ext cx="11195277" cy="2770830"/>
          </a:xfrm>
          <a:prstGeom prst="rect">
            <a:avLst/>
          </a:prstGeom>
        </p:spPr>
      </p:pic>
      <p:sp>
        <p:nvSpPr>
          <p:cNvPr id="4" name="Slide Number Placeholder 3">
            <a:extLst>
              <a:ext uri="{FF2B5EF4-FFF2-40B4-BE49-F238E27FC236}">
                <a16:creationId xmlns:a16="http://schemas.microsoft.com/office/drawing/2014/main" id="{E93F866F-7DF8-4D63-8790-7A677E962976}"/>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16</a:t>
            </a:fld>
            <a:endParaRPr lang="en-US"/>
          </a:p>
        </p:txBody>
      </p:sp>
    </p:spTree>
    <p:extLst>
      <p:ext uri="{BB962C8B-B14F-4D97-AF65-F5344CB8AC3E}">
        <p14:creationId xmlns:p14="http://schemas.microsoft.com/office/powerpoint/2010/main" val="145758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21B901-7175-4BE2-AAAE-E32F3E9DD54F}"/>
              </a:ext>
            </a:extLst>
          </p:cNvPr>
          <p:cNvPicPr>
            <a:picLocks noChangeAspect="1"/>
          </p:cNvPicPr>
          <p:nvPr/>
        </p:nvPicPr>
        <p:blipFill rotWithShape="1">
          <a:blip r:embed="rId2"/>
          <a:srcRect t="526" r="-1" b="7237"/>
          <a:stretch/>
        </p:blipFill>
        <p:spPr>
          <a:xfrm>
            <a:off x="1524" y="10"/>
            <a:ext cx="12188952" cy="6857990"/>
          </a:xfrm>
          <a:prstGeom prst="rect">
            <a:avLst/>
          </a:prstGeom>
        </p:spPr>
      </p:pic>
      <p:sp>
        <p:nvSpPr>
          <p:cNvPr id="23" name="Rectangle 22">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14AA51-35CB-4664-98F2-9341EC829C20}"/>
              </a:ext>
            </a:extLst>
          </p:cNvPr>
          <p:cNvSpPr>
            <a:spLocks noGrp="1"/>
          </p:cNvSpPr>
          <p:nvPr>
            <p:ph type="title"/>
          </p:nvPr>
        </p:nvSpPr>
        <p:spPr>
          <a:xfrm>
            <a:off x="6677023" y="990599"/>
            <a:ext cx="4857751" cy="1563989"/>
          </a:xfrm>
        </p:spPr>
        <p:txBody>
          <a:bodyPr>
            <a:normAutofit/>
          </a:bodyPr>
          <a:lstStyle/>
          <a:p>
            <a:r>
              <a:rPr lang="en-US"/>
              <a:t>Word cloud	</a:t>
            </a:r>
            <a:endParaRPr lang="en-US" dirty="0"/>
          </a:p>
        </p:txBody>
      </p:sp>
      <p:sp>
        <p:nvSpPr>
          <p:cNvPr id="25" name="Rectangle 24">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E68537-33FD-412B-8690-039960EBC458}"/>
              </a:ext>
            </a:extLst>
          </p:cNvPr>
          <p:cNvSpPr>
            <a:spLocks noGrp="1"/>
          </p:cNvSpPr>
          <p:nvPr>
            <p:ph idx="1"/>
          </p:nvPr>
        </p:nvSpPr>
        <p:spPr>
          <a:xfrm>
            <a:off x="6677024" y="3071909"/>
            <a:ext cx="4924426" cy="2795492"/>
          </a:xfrm>
        </p:spPr>
        <p:txBody>
          <a:bodyPr>
            <a:normAutofit/>
          </a:bodyPr>
          <a:lstStyle/>
          <a:p>
            <a:r>
              <a:rPr lang="en-US"/>
              <a:t>We have also implemented a word cloud which will give information about the most used words in the reviews for a particular brand.</a:t>
            </a:r>
          </a:p>
          <a:p>
            <a:endParaRPr lang="en-US"/>
          </a:p>
        </p:txBody>
      </p:sp>
      <p:sp>
        <p:nvSpPr>
          <p:cNvPr id="4" name="Slide Number Placeholder 3">
            <a:extLst>
              <a:ext uri="{FF2B5EF4-FFF2-40B4-BE49-F238E27FC236}">
                <a16:creationId xmlns:a16="http://schemas.microsoft.com/office/drawing/2014/main" id="{ADEF8169-F701-4667-8C56-8DCEB4833EBF}"/>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a:solidFill>
                  <a:srgbClr val="FFFFFF"/>
                </a:solidFill>
              </a:rPr>
              <a:pPr algn="l">
                <a:spcAft>
                  <a:spcPts val="600"/>
                </a:spcAft>
              </a:pPr>
              <a:t>17</a:t>
            </a:fld>
            <a:endParaRPr lang="en-US">
              <a:solidFill>
                <a:srgbClr val="FFFFFF"/>
              </a:solidFill>
            </a:endParaRPr>
          </a:p>
        </p:txBody>
      </p:sp>
    </p:spTree>
    <p:extLst>
      <p:ext uri="{BB962C8B-B14F-4D97-AF65-F5344CB8AC3E}">
        <p14:creationId xmlns:p14="http://schemas.microsoft.com/office/powerpoint/2010/main" val="25935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5B42C-6FFC-452E-B36A-6DA2CCA5E3C7}"/>
              </a:ext>
            </a:extLst>
          </p:cNvPr>
          <p:cNvSpPr>
            <a:spLocks noGrp="1"/>
          </p:cNvSpPr>
          <p:nvPr>
            <p:ph type="title"/>
          </p:nvPr>
        </p:nvSpPr>
        <p:spPr>
          <a:xfrm>
            <a:off x="960120" y="317814"/>
            <a:ext cx="10268712" cy="1700784"/>
          </a:xfrm>
        </p:spPr>
        <p:txBody>
          <a:bodyPr>
            <a:normAutofit/>
          </a:bodyPr>
          <a:lstStyle/>
          <a:p>
            <a:r>
              <a:rPr lang="en-US" dirty="0"/>
              <a:t>Future Work</a:t>
            </a:r>
          </a:p>
        </p:txBody>
      </p:sp>
      <p:sp>
        <p:nvSpPr>
          <p:cNvPr id="12" name="Rectangle 1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C2E7BA2-91AC-421B-8DAA-241C746CBF60}"/>
              </a:ext>
            </a:extLst>
          </p:cNvPr>
          <p:cNvSpPr>
            <a:spLocks noGrp="1"/>
          </p:cNvSpPr>
          <p:nvPr>
            <p:ph type="sldNum" sz="quarter" idx="12"/>
          </p:nvPr>
        </p:nvSpPr>
        <p:spPr>
          <a:xfrm>
            <a:off x="10296144" y="6356350"/>
            <a:ext cx="932688" cy="365125"/>
          </a:xfrm>
        </p:spPr>
        <p:txBody>
          <a:bodyPr>
            <a:normAutofit/>
          </a:bodyPr>
          <a:lstStyle/>
          <a:p>
            <a:pPr>
              <a:spcAft>
                <a:spcPts val="600"/>
              </a:spcAft>
            </a:pPr>
            <a:fld id="{F97E8200-1950-409B-82E7-99938E7AE355}" type="slidenum">
              <a:rPr lang="en-US">
                <a:solidFill>
                  <a:schemeClr val="bg1"/>
                </a:solidFill>
              </a:rPr>
              <a:pPr>
                <a:spcAft>
                  <a:spcPts val="600"/>
                </a:spcAft>
              </a:pPr>
              <a:t>18</a:t>
            </a:fld>
            <a:endParaRPr lang="en-US">
              <a:solidFill>
                <a:schemeClr val="bg1"/>
              </a:solidFill>
            </a:endParaRPr>
          </a:p>
        </p:txBody>
      </p:sp>
      <p:graphicFrame>
        <p:nvGraphicFramePr>
          <p:cNvPr id="6" name="Content Placeholder 2">
            <a:extLst>
              <a:ext uri="{FF2B5EF4-FFF2-40B4-BE49-F238E27FC236}">
                <a16:creationId xmlns:a16="http://schemas.microsoft.com/office/drawing/2014/main" id="{03A3EE43-C42E-4F84-BE23-A80C03321F41}"/>
              </a:ext>
            </a:extLst>
          </p:cNvPr>
          <p:cNvGraphicFramePr>
            <a:graphicFrameLocks noGrp="1"/>
          </p:cNvGraphicFramePr>
          <p:nvPr>
            <p:ph idx="1"/>
            <p:extLst>
              <p:ext uri="{D42A27DB-BD31-4B8C-83A1-F6EECF244321}">
                <p14:modId xmlns:p14="http://schemas.microsoft.com/office/powerpoint/2010/main" val="3110766479"/>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52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7EA7-E869-4DB6-84BC-56603B50A8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6AC958-F58E-4493-9C7B-866B2920812A}"/>
              </a:ext>
            </a:extLst>
          </p:cNvPr>
          <p:cNvSpPr>
            <a:spLocks noGrp="1"/>
          </p:cNvSpPr>
          <p:nvPr>
            <p:ph idx="1"/>
          </p:nvPr>
        </p:nvSpPr>
        <p:spPr/>
        <p:txBody>
          <a:bodyPr/>
          <a:lstStyle/>
          <a:p>
            <a:r>
              <a:rPr lang="en-US" dirty="0"/>
              <a:t>Although we need more data to balance out the lower rated products to consider their significance, however we were still able to successfully associate positive, neutral and negative sentiments for each product in Amazon’s Catalog.</a:t>
            </a:r>
          </a:p>
        </p:txBody>
      </p:sp>
      <p:sp>
        <p:nvSpPr>
          <p:cNvPr id="4" name="Slide Number Placeholder 3">
            <a:extLst>
              <a:ext uri="{FF2B5EF4-FFF2-40B4-BE49-F238E27FC236}">
                <a16:creationId xmlns:a16="http://schemas.microsoft.com/office/drawing/2014/main" id="{A0C7F2B8-2EF4-42A3-9E9C-383DA19B82E1}"/>
              </a:ext>
            </a:extLst>
          </p:cNvPr>
          <p:cNvSpPr>
            <a:spLocks noGrp="1"/>
          </p:cNvSpPr>
          <p:nvPr>
            <p:ph type="sldNum" sz="quarter" idx="12"/>
          </p:nvPr>
        </p:nvSpPr>
        <p:spPr/>
        <p:txBody>
          <a:bodyPr/>
          <a:lstStyle/>
          <a:p>
            <a:pPr algn="l"/>
            <a:fld id="{F97E8200-1950-409B-82E7-99938E7AE355}" type="slidenum">
              <a:rPr lang="en-US" smtClean="0"/>
              <a:pPr algn="l"/>
              <a:t>19</a:t>
            </a:fld>
            <a:endParaRPr lang="en-US" dirty="0"/>
          </a:p>
        </p:txBody>
      </p:sp>
    </p:spTree>
    <p:extLst>
      <p:ext uri="{BB962C8B-B14F-4D97-AF65-F5344CB8AC3E}">
        <p14:creationId xmlns:p14="http://schemas.microsoft.com/office/powerpoint/2010/main" val="28089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537F7-1958-42B7-80ED-2B8E747602F7}"/>
              </a:ext>
            </a:extLst>
          </p:cNvPr>
          <p:cNvSpPr>
            <a:spLocks noGrp="1"/>
          </p:cNvSpPr>
          <p:nvPr>
            <p:ph type="title"/>
          </p:nvPr>
        </p:nvSpPr>
        <p:spPr>
          <a:xfrm>
            <a:off x="960120" y="643467"/>
            <a:ext cx="3212593" cy="5571066"/>
          </a:xfrm>
        </p:spPr>
        <p:txBody>
          <a:bodyPr>
            <a:normAutofit/>
          </a:bodyPr>
          <a:lstStyle/>
          <a:p>
            <a:r>
              <a:rPr lang="en-US" sz="5600"/>
              <a:t>Table of contents</a:t>
            </a:r>
          </a:p>
        </p:txBody>
      </p:sp>
      <p:sp>
        <p:nvSpPr>
          <p:cNvPr id="4" name="Slide Number Placeholder 3">
            <a:extLst>
              <a:ext uri="{FF2B5EF4-FFF2-40B4-BE49-F238E27FC236}">
                <a16:creationId xmlns:a16="http://schemas.microsoft.com/office/drawing/2014/main" id="{D1D88792-FAF0-423C-AE19-69C29DDFCBE6}"/>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2</a:t>
            </a:fld>
            <a:endParaRPr lang="en-US"/>
          </a:p>
        </p:txBody>
      </p:sp>
      <p:graphicFrame>
        <p:nvGraphicFramePr>
          <p:cNvPr id="6" name="Content Placeholder 2">
            <a:extLst>
              <a:ext uri="{FF2B5EF4-FFF2-40B4-BE49-F238E27FC236}">
                <a16:creationId xmlns:a16="http://schemas.microsoft.com/office/drawing/2014/main" id="{5BEB1831-FCE8-457C-BA04-2C9E9D284D30}"/>
              </a:ext>
            </a:extLst>
          </p:cNvPr>
          <p:cNvGraphicFramePr>
            <a:graphicFrameLocks noGrp="1"/>
          </p:cNvGraphicFramePr>
          <p:nvPr>
            <p:ph idx="1"/>
            <p:extLst>
              <p:ext uri="{D42A27DB-BD31-4B8C-83A1-F6EECF244321}">
                <p14:modId xmlns:p14="http://schemas.microsoft.com/office/powerpoint/2010/main" val="32883401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313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66768-DB6C-4529-BAC2-13711C08D36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t>Thank You</a:t>
            </a:r>
          </a:p>
        </p:txBody>
      </p:sp>
      <p:sp>
        <p:nvSpPr>
          <p:cNvPr id="4" name="Slide Number Placeholder 3">
            <a:extLst>
              <a:ext uri="{FF2B5EF4-FFF2-40B4-BE49-F238E27FC236}">
                <a16:creationId xmlns:a16="http://schemas.microsoft.com/office/drawing/2014/main" id="{6F4CFE8D-BA1F-4A24-B9BE-3866B560E879}"/>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20</a:t>
            </a:fld>
            <a:endParaRPr lang="en-US"/>
          </a:p>
        </p:txBody>
      </p:sp>
    </p:spTree>
    <p:extLst>
      <p:ext uri="{BB962C8B-B14F-4D97-AF65-F5344CB8AC3E}">
        <p14:creationId xmlns:p14="http://schemas.microsoft.com/office/powerpoint/2010/main" val="19894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7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7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1EF91-8BB1-4B9F-A130-01302E2F1861}"/>
              </a:ext>
            </a:extLst>
          </p:cNvPr>
          <p:cNvSpPr>
            <a:spLocks noGrp="1"/>
          </p:cNvSpPr>
          <p:nvPr>
            <p:ph type="title"/>
          </p:nvPr>
        </p:nvSpPr>
        <p:spPr>
          <a:xfrm>
            <a:off x="960120" y="317814"/>
            <a:ext cx="10268712" cy="1700784"/>
          </a:xfrm>
        </p:spPr>
        <p:txBody>
          <a:bodyPr>
            <a:normAutofit/>
          </a:bodyPr>
          <a:lstStyle/>
          <a:p>
            <a:r>
              <a:rPr lang="en-US" sz="6100" dirty="0"/>
              <a:t>What is Sentiment Analysis?</a:t>
            </a:r>
          </a:p>
        </p:txBody>
      </p:sp>
      <p:pic>
        <p:nvPicPr>
          <p:cNvPr id="1028" name="Picture 4" descr="Emojis as representations of sentiments: positive, neutral, and negative to show how sentiment analysis works. Text reads 'my experience so far has been fantastic!' (positive), 'The product is ok, I guess' (neutral), and 'your support team is useless' (negative).">
            <a:extLst>
              <a:ext uri="{FF2B5EF4-FFF2-40B4-BE49-F238E27FC236}">
                <a16:creationId xmlns:a16="http://schemas.microsoft.com/office/drawing/2014/main" id="{DFBA5C99-58CE-426C-93D4-44B757DC81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55" t="24700" r="8655" b="21670"/>
          <a:stretch/>
        </p:blipFill>
        <p:spPr bwMode="auto">
          <a:xfrm>
            <a:off x="81368" y="3233212"/>
            <a:ext cx="5214110" cy="24793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B781343-75D5-4182-952D-C7AEA25A9148}"/>
              </a:ext>
            </a:extLst>
          </p:cNvPr>
          <p:cNvSpPr>
            <a:spLocks noGrp="1"/>
          </p:cNvSpPr>
          <p:nvPr>
            <p:ph idx="1"/>
          </p:nvPr>
        </p:nvSpPr>
        <p:spPr>
          <a:xfrm>
            <a:off x="5296240" y="2835776"/>
            <a:ext cx="5932591" cy="3274183"/>
          </a:xfrm>
        </p:spPr>
        <p:txBody>
          <a:bodyPr anchor="ctr">
            <a:normAutofit/>
          </a:bodyPr>
          <a:lstStyle/>
          <a:p>
            <a:pPr marL="457200" indent="-457200">
              <a:buFont typeface="Arial" panose="020B0604020202020204" pitchFamily="34" charset="0"/>
              <a:buChar char="•"/>
            </a:pPr>
            <a:r>
              <a:rPr lang="en-US" sz="2400" dirty="0"/>
              <a:t>Sentiment Analysis is the process of determining whether a piece of writing is positive, negative or neutral.</a:t>
            </a:r>
          </a:p>
          <a:p>
            <a:pPr marL="457200" indent="-457200">
              <a:buFont typeface="Arial" panose="020B0604020202020204" pitchFamily="34" charset="0"/>
              <a:buChar char="•"/>
            </a:pPr>
            <a:r>
              <a:rPr lang="en-US" sz="2400" dirty="0"/>
              <a:t>Sentiment analysis is often used in business to detect sentiment in social data, gauge brand reputation, and understand customers.</a:t>
            </a:r>
          </a:p>
        </p:txBody>
      </p:sp>
      <p:sp>
        <p:nvSpPr>
          <p:cNvPr id="4" name="Slide Number Placeholder 3">
            <a:extLst>
              <a:ext uri="{FF2B5EF4-FFF2-40B4-BE49-F238E27FC236}">
                <a16:creationId xmlns:a16="http://schemas.microsoft.com/office/drawing/2014/main" id="{E9A9E0B5-A485-49DC-B9EA-70FE7930F7BF}"/>
              </a:ext>
            </a:extLst>
          </p:cNvPr>
          <p:cNvSpPr>
            <a:spLocks noGrp="1"/>
          </p:cNvSpPr>
          <p:nvPr>
            <p:ph type="sldNum" sz="quarter" idx="12"/>
          </p:nvPr>
        </p:nvSpPr>
        <p:spPr/>
        <p:txBody>
          <a:bodyPr/>
          <a:lstStyle/>
          <a:p>
            <a:pPr algn="l"/>
            <a:fld id="{F97E8200-1950-409B-82E7-99938E7AE355}" type="slidenum">
              <a:rPr lang="en-US" smtClean="0"/>
              <a:pPr algn="l"/>
              <a:t>3</a:t>
            </a:fld>
            <a:endParaRPr lang="en-US" dirty="0"/>
          </a:p>
        </p:txBody>
      </p:sp>
    </p:spTree>
    <p:extLst>
      <p:ext uri="{BB962C8B-B14F-4D97-AF65-F5344CB8AC3E}">
        <p14:creationId xmlns:p14="http://schemas.microsoft.com/office/powerpoint/2010/main" val="293748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DBB93-FC62-4BFF-97C0-351A55326534}"/>
              </a:ext>
            </a:extLst>
          </p:cNvPr>
          <p:cNvSpPr>
            <a:spLocks noGrp="1"/>
          </p:cNvSpPr>
          <p:nvPr>
            <p:ph type="title"/>
          </p:nvPr>
        </p:nvSpPr>
        <p:spPr>
          <a:xfrm>
            <a:off x="960120" y="317814"/>
            <a:ext cx="10268712" cy="1700784"/>
          </a:xfrm>
        </p:spPr>
        <p:txBody>
          <a:bodyPr>
            <a:normAutofit/>
          </a:bodyPr>
          <a:lstStyle/>
          <a:p>
            <a:r>
              <a:rPr lang="en-US" sz="6100"/>
              <a:t>Types of Sentiment AnaLysis</a:t>
            </a:r>
          </a:p>
        </p:txBody>
      </p:sp>
      <p:sp>
        <p:nvSpPr>
          <p:cNvPr id="29" name="Rectangle 25">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CDEF7D0F-8DF6-4E96-8AF0-977A2E5DC151}"/>
              </a:ext>
            </a:extLst>
          </p:cNvPr>
          <p:cNvSpPr>
            <a:spLocks noGrp="1"/>
          </p:cNvSpPr>
          <p:nvPr>
            <p:ph type="sldNum" sz="quarter" idx="12"/>
          </p:nvPr>
        </p:nvSpPr>
        <p:spPr>
          <a:xfrm>
            <a:off x="10296144" y="6356350"/>
            <a:ext cx="932688" cy="365125"/>
          </a:xfrm>
        </p:spPr>
        <p:txBody>
          <a:bodyPr>
            <a:normAutofit/>
          </a:bodyPr>
          <a:lstStyle/>
          <a:p>
            <a:pPr>
              <a:spcAft>
                <a:spcPts val="600"/>
              </a:spcAft>
            </a:pPr>
            <a:fld id="{F97E8200-1950-409B-82E7-99938E7AE355}" type="slidenum">
              <a:rPr lang="en-US" smtClean="0">
                <a:solidFill>
                  <a:schemeClr val="bg1"/>
                </a:solidFill>
              </a:rPr>
              <a:pPr>
                <a:spcAft>
                  <a:spcPts val="600"/>
                </a:spcAft>
              </a:pPr>
              <a:t>4</a:t>
            </a:fld>
            <a:endParaRPr lang="en-US">
              <a:solidFill>
                <a:schemeClr val="bg1"/>
              </a:solidFill>
            </a:endParaRPr>
          </a:p>
        </p:txBody>
      </p:sp>
      <p:graphicFrame>
        <p:nvGraphicFramePr>
          <p:cNvPr id="6" name="Content Placeholder 2">
            <a:extLst>
              <a:ext uri="{FF2B5EF4-FFF2-40B4-BE49-F238E27FC236}">
                <a16:creationId xmlns:a16="http://schemas.microsoft.com/office/drawing/2014/main" id="{FC3E2A08-0459-45B7-A1A4-1D2E65E19F3D}"/>
              </a:ext>
            </a:extLst>
          </p:cNvPr>
          <p:cNvGraphicFramePr>
            <a:graphicFrameLocks noGrp="1"/>
          </p:cNvGraphicFramePr>
          <p:nvPr>
            <p:ph idx="1"/>
            <p:extLst>
              <p:ext uri="{D42A27DB-BD31-4B8C-83A1-F6EECF244321}">
                <p14:modId xmlns:p14="http://schemas.microsoft.com/office/powerpoint/2010/main" val="4291256891"/>
              </p:ext>
            </p:extLst>
          </p:nvPr>
        </p:nvGraphicFramePr>
        <p:xfrm>
          <a:off x="960438" y="2749620"/>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3000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BE775-9B48-43C3-AA82-69EB73C6B387}"/>
              </a:ext>
            </a:extLst>
          </p:cNvPr>
          <p:cNvSpPr>
            <a:spLocks noGrp="1"/>
          </p:cNvSpPr>
          <p:nvPr>
            <p:ph type="title"/>
          </p:nvPr>
        </p:nvSpPr>
        <p:spPr>
          <a:xfrm>
            <a:off x="960120" y="317814"/>
            <a:ext cx="10268712" cy="1700784"/>
          </a:xfrm>
        </p:spPr>
        <p:txBody>
          <a:bodyPr>
            <a:normAutofit/>
          </a:bodyPr>
          <a:lstStyle/>
          <a:p>
            <a:r>
              <a:rPr lang="en-US" sz="5600"/>
              <a:t>Why is sentiment analysis important?</a:t>
            </a:r>
          </a:p>
        </p:txBody>
      </p:sp>
      <p:sp>
        <p:nvSpPr>
          <p:cNvPr id="4" name="Slide Number Placeholder 3">
            <a:extLst>
              <a:ext uri="{FF2B5EF4-FFF2-40B4-BE49-F238E27FC236}">
                <a16:creationId xmlns:a16="http://schemas.microsoft.com/office/drawing/2014/main" id="{FA8286A8-441F-4BFD-98AE-00A127735762}"/>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5</a:t>
            </a:fld>
            <a:endParaRPr lang="en-US"/>
          </a:p>
        </p:txBody>
      </p:sp>
      <p:graphicFrame>
        <p:nvGraphicFramePr>
          <p:cNvPr id="6" name="Content Placeholder 2">
            <a:extLst>
              <a:ext uri="{FF2B5EF4-FFF2-40B4-BE49-F238E27FC236}">
                <a16:creationId xmlns:a16="http://schemas.microsoft.com/office/drawing/2014/main" id="{6086863F-FBC3-43AF-A424-DD8CA95AF205}"/>
              </a:ext>
            </a:extLst>
          </p:cNvPr>
          <p:cNvGraphicFramePr>
            <a:graphicFrameLocks noGrp="1"/>
          </p:cNvGraphicFramePr>
          <p:nvPr>
            <p:ph idx="1"/>
            <p:extLst>
              <p:ext uri="{D42A27DB-BD31-4B8C-83A1-F6EECF244321}">
                <p14:modId xmlns:p14="http://schemas.microsoft.com/office/powerpoint/2010/main" val="2576579876"/>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67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77B30-E79E-46C5-85BE-9CB33A1F9DEE}"/>
              </a:ext>
            </a:extLst>
          </p:cNvPr>
          <p:cNvSpPr>
            <a:spLocks noGrp="1"/>
          </p:cNvSpPr>
          <p:nvPr>
            <p:ph type="title"/>
          </p:nvPr>
        </p:nvSpPr>
        <p:spPr>
          <a:xfrm>
            <a:off x="963612" y="643467"/>
            <a:ext cx="3212593" cy="5571066"/>
          </a:xfrm>
        </p:spPr>
        <p:txBody>
          <a:bodyPr>
            <a:normAutofit/>
          </a:bodyPr>
          <a:lstStyle/>
          <a:p>
            <a:r>
              <a:rPr lang="en-US" sz="3600" dirty="0"/>
              <a:t>Applications</a:t>
            </a:r>
          </a:p>
        </p:txBody>
      </p:sp>
      <p:graphicFrame>
        <p:nvGraphicFramePr>
          <p:cNvPr id="15" name="Content Placeholder 2">
            <a:extLst>
              <a:ext uri="{FF2B5EF4-FFF2-40B4-BE49-F238E27FC236}">
                <a16:creationId xmlns:a16="http://schemas.microsoft.com/office/drawing/2014/main" id="{D7087421-5441-4764-B4F8-31C5B4F27FDC}"/>
              </a:ext>
            </a:extLst>
          </p:cNvPr>
          <p:cNvGraphicFramePr>
            <a:graphicFrameLocks noGrp="1"/>
          </p:cNvGraphicFramePr>
          <p:nvPr>
            <p:ph idx="1"/>
            <p:extLst>
              <p:ext uri="{D42A27DB-BD31-4B8C-83A1-F6EECF244321}">
                <p14:modId xmlns:p14="http://schemas.microsoft.com/office/powerpoint/2010/main" val="3482909365"/>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F21BBE7-13B4-4754-923D-CB79EFCB3A00}"/>
              </a:ext>
            </a:extLst>
          </p:cNvPr>
          <p:cNvSpPr>
            <a:spLocks noGrp="1"/>
          </p:cNvSpPr>
          <p:nvPr>
            <p:ph type="sldNum" sz="quarter" idx="12"/>
          </p:nvPr>
        </p:nvSpPr>
        <p:spPr/>
        <p:txBody>
          <a:bodyPr/>
          <a:lstStyle/>
          <a:p>
            <a:pPr algn="l"/>
            <a:fld id="{F97E8200-1950-409B-82E7-99938E7AE355}" type="slidenum">
              <a:rPr lang="en-US" smtClean="0"/>
              <a:pPr algn="l"/>
              <a:t>6</a:t>
            </a:fld>
            <a:endParaRPr lang="en-US" dirty="0"/>
          </a:p>
        </p:txBody>
      </p:sp>
    </p:spTree>
    <p:extLst>
      <p:ext uri="{BB962C8B-B14F-4D97-AF65-F5344CB8AC3E}">
        <p14:creationId xmlns:p14="http://schemas.microsoft.com/office/powerpoint/2010/main" val="183976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E442F-0C8E-4B53-8634-2A7815A4C209}"/>
              </a:ext>
            </a:extLst>
          </p:cNvPr>
          <p:cNvSpPr>
            <a:spLocks noGrp="1"/>
          </p:cNvSpPr>
          <p:nvPr>
            <p:ph type="title"/>
          </p:nvPr>
        </p:nvSpPr>
        <p:spPr>
          <a:xfrm>
            <a:off x="960120" y="643467"/>
            <a:ext cx="3212593" cy="5571066"/>
          </a:xfrm>
        </p:spPr>
        <p:txBody>
          <a:bodyPr>
            <a:normAutofit/>
          </a:bodyPr>
          <a:lstStyle/>
          <a:p>
            <a:r>
              <a:rPr lang="en-US" sz="4100"/>
              <a:t>Steps for Performing Analysis</a:t>
            </a:r>
          </a:p>
        </p:txBody>
      </p:sp>
      <p:sp>
        <p:nvSpPr>
          <p:cNvPr id="4" name="Slide Number Placeholder 3">
            <a:extLst>
              <a:ext uri="{FF2B5EF4-FFF2-40B4-BE49-F238E27FC236}">
                <a16:creationId xmlns:a16="http://schemas.microsoft.com/office/drawing/2014/main" id="{6239DE92-312D-4DF9-9A12-5A3AAE4D8CB9}"/>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7</a:t>
            </a:fld>
            <a:endParaRPr lang="en-US"/>
          </a:p>
        </p:txBody>
      </p:sp>
      <p:graphicFrame>
        <p:nvGraphicFramePr>
          <p:cNvPr id="6" name="Content Placeholder 2">
            <a:extLst>
              <a:ext uri="{FF2B5EF4-FFF2-40B4-BE49-F238E27FC236}">
                <a16:creationId xmlns:a16="http://schemas.microsoft.com/office/drawing/2014/main" id="{DB74F58B-11E3-4919-9190-42CFBB1E6E8E}"/>
              </a:ext>
            </a:extLst>
          </p:cNvPr>
          <p:cNvGraphicFramePr>
            <a:graphicFrameLocks noGrp="1"/>
          </p:cNvGraphicFramePr>
          <p:nvPr>
            <p:ph idx="1"/>
            <p:extLst>
              <p:ext uri="{D42A27DB-BD31-4B8C-83A1-F6EECF244321}">
                <p14:modId xmlns:p14="http://schemas.microsoft.com/office/powerpoint/2010/main" val="3781665460"/>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75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1AA0-1DBB-4D56-B186-F1EBB1488637}"/>
              </a:ext>
            </a:extLst>
          </p:cNvPr>
          <p:cNvSpPr>
            <a:spLocks noGrp="1"/>
          </p:cNvSpPr>
          <p:nvPr>
            <p:ph type="title"/>
          </p:nvPr>
        </p:nvSpPr>
        <p:spPr>
          <a:xfrm>
            <a:off x="1330203" y="298603"/>
            <a:ext cx="10268712" cy="1700784"/>
          </a:xfrm>
        </p:spPr>
        <p:txBody>
          <a:bodyPr>
            <a:noAutofit/>
          </a:bodyPr>
          <a:lstStyle/>
          <a:p>
            <a:r>
              <a:rPr lang="en-US" sz="4000" dirty="0"/>
              <a:t>  problem                                          solution</a:t>
            </a:r>
          </a:p>
        </p:txBody>
      </p:sp>
      <p:sp>
        <p:nvSpPr>
          <p:cNvPr id="3" name="Content Placeholder 2">
            <a:extLst>
              <a:ext uri="{FF2B5EF4-FFF2-40B4-BE49-F238E27FC236}">
                <a16:creationId xmlns:a16="http://schemas.microsoft.com/office/drawing/2014/main" id="{40694078-CF4E-46B6-8C05-3A46DDFC68AA}"/>
              </a:ext>
            </a:extLst>
          </p:cNvPr>
          <p:cNvSpPr>
            <a:spLocks noGrp="1"/>
          </p:cNvSpPr>
          <p:nvPr>
            <p:ph idx="1"/>
          </p:nvPr>
        </p:nvSpPr>
        <p:spPr>
          <a:xfrm>
            <a:off x="271187" y="2550174"/>
            <a:ext cx="5453207" cy="3593592"/>
          </a:xfrm>
        </p:spPr>
        <p:txBody>
          <a:bodyPr/>
          <a:lstStyle/>
          <a:p>
            <a:pPr marL="457200" indent="-457200">
              <a:buFont typeface="Arial" panose="020B0604020202020204" pitchFamily="34" charset="0"/>
              <a:buChar char="•"/>
            </a:pPr>
            <a:r>
              <a:rPr lang="en-US" sz="2400" dirty="0"/>
              <a:t>Which product categories has lower reviews / maybe inferior products?</a:t>
            </a:r>
          </a:p>
          <a:p>
            <a:pPr marL="457200" indent="-457200">
              <a:buFont typeface="Arial" panose="020B0604020202020204" pitchFamily="34" charset="0"/>
              <a:buChar char="•"/>
            </a:pPr>
            <a:r>
              <a:rPr lang="en-US" sz="2400" dirty="0"/>
              <a:t>Which product have higher reviews / maybe superior products?</a:t>
            </a:r>
          </a:p>
          <a:p>
            <a:endParaRPr lang="en-US" dirty="0"/>
          </a:p>
        </p:txBody>
      </p:sp>
      <p:sp>
        <p:nvSpPr>
          <p:cNvPr id="4" name="Slide Number Placeholder 3">
            <a:extLst>
              <a:ext uri="{FF2B5EF4-FFF2-40B4-BE49-F238E27FC236}">
                <a16:creationId xmlns:a16="http://schemas.microsoft.com/office/drawing/2014/main" id="{60DADF41-D860-4DBC-884E-D95AFE6E26F3}"/>
              </a:ext>
            </a:extLst>
          </p:cNvPr>
          <p:cNvSpPr>
            <a:spLocks noGrp="1"/>
          </p:cNvSpPr>
          <p:nvPr>
            <p:ph type="sldNum" sz="quarter" idx="12"/>
          </p:nvPr>
        </p:nvSpPr>
        <p:spPr/>
        <p:txBody>
          <a:bodyPr/>
          <a:lstStyle/>
          <a:p>
            <a:pPr algn="l"/>
            <a:fld id="{F97E8200-1950-409B-82E7-99938E7AE355}" type="slidenum">
              <a:rPr lang="en-US" smtClean="0"/>
              <a:pPr algn="l"/>
              <a:t>8</a:t>
            </a:fld>
            <a:endParaRPr lang="en-US" dirty="0"/>
          </a:p>
        </p:txBody>
      </p:sp>
      <p:sp>
        <p:nvSpPr>
          <p:cNvPr id="5" name="Content Placeholder 2">
            <a:extLst>
              <a:ext uri="{FF2B5EF4-FFF2-40B4-BE49-F238E27FC236}">
                <a16:creationId xmlns:a16="http://schemas.microsoft.com/office/drawing/2014/main" id="{53E51CAE-0A01-42C5-89BC-B2C1B6415E18}"/>
              </a:ext>
            </a:extLst>
          </p:cNvPr>
          <p:cNvSpPr txBox="1">
            <a:spLocks/>
          </p:cNvSpPr>
          <p:nvPr/>
        </p:nvSpPr>
        <p:spPr>
          <a:xfrm>
            <a:off x="6464559" y="2532512"/>
            <a:ext cx="5632733" cy="359359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Arial" panose="020B0604020202020204" pitchFamily="34" charset="0"/>
              <a:buChar char="•"/>
            </a:pPr>
            <a:r>
              <a:rPr lang="en-US" dirty="0"/>
              <a:t>Which products should be kept, dropped from Amazon’s product roster (which ones are junk?)</a:t>
            </a:r>
          </a:p>
          <a:p>
            <a:pPr marL="457200" indent="-457200" fontAlgn="base">
              <a:buFont typeface="Arial" panose="020B0604020202020204" pitchFamily="34" charset="0"/>
              <a:buChar char="•"/>
            </a:pPr>
            <a:r>
              <a:rPr lang="en-US" dirty="0"/>
              <a:t>Associate positive and negative words/sentiments for each product in Amazon’s Catalog</a:t>
            </a:r>
          </a:p>
          <a:p>
            <a:pPr marL="457200" indent="-457200" fontAlgn="base">
              <a:buFont typeface="Arial" panose="020B0604020202020204" pitchFamily="34" charset="0"/>
              <a:buChar char="•"/>
            </a:pPr>
            <a:r>
              <a:rPr lang="en-US" dirty="0"/>
              <a:t>By using Sentiment analysis, can we predict scores for reviews based on certain words</a:t>
            </a:r>
          </a:p>
        </p:txBody>
      </p:sp>
      <p:cxnSp>
        <p:nvCxnSpPr>
          <p:cNvPr id="7" name="Straight Connector 6">
            <a:extLst>
              <a:ext uri="{FF2B5EF4-FFF2-40B4-BE49-F238E27FC236}">
                <a16:creationId xmlns:a16="http://schemas.microsoft.com/office/drawing/2014/main" id="{9621AB95-9E6F-40BE-BD24-818B233DFC82}"/>
              </a:ext>
            </a:extLst>
          </p:cNvPr>
          <p:cNvCxnSpPr>
            <a:cxnSpLocks/>
          </p:cNvCxnSpPr>
          <p:nvPr/>
        </p:nvCxnSpPr>
        <p:spPr>
          <a:xfrm>
            <a:off x="6094476" y="0"/>
            <a:ext cx="0" cy="222963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00CA433D-F85D-4AEE-B2BF-78CEF42F41E0}"/>
              </a:ext>
            </a:extLst>
          </p:cNvPr>
          <p:cNvCxnSpPr/>
          <p:nvPr/>
        </p:nvCxnSpPr>
        <p:spPr>
          <a:xfrm>
            <a:off x="6094476" y="2229633"/>
            <a:ext cx="0" cy="462836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549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D7529-C49A-481E-885D-86FFBC6EB80A}"/>
              </a:ext>
            </a:extLst>
          </p:cNvPr>
          <p:cNvSpPr>
            <a:spLocks noGrp="1"/>
          </p:cNvSpPr>
          <p:nvPr>
            <p:ph type="title"/>
          </p:nvPr>
        </p:nvSpPr>
        <p:spPr>
          <a:xfrm>
            <a:off x="960120" y="643467"/>
            <a:ext cx="3212593" cy="5571066"/>
          </a:xfrm>
        </p:spPr>
        <p:txBody>
          <a:bodyPr>
            <a:normAutofit/>
          </a:bodyPr>
          <a:lstStyle/>
          <a:p>
            <a:r>
              <a:rPr lang="en-US" dirty="0" err="1"/>
              <a:t>DataSet</a:t>
            </a:r>
            <a:endParaRPr lang="en-US" dirty="0"/>
          </a:p>
        </p:txBody>
      </p:sp>
      <p:sp>
        <p:nvSpPr>
          <p:cNvPr id="4" name="Slide Number Placeholder 3">
            <a:extLst>
              <a:ext uri="{FF2B5EF4-FFF2-40B4-BE49-F238E27FC236}">
                <a16:creationId xmlns:a16="http://schemas.microsoft.com/office/drawing/2014/main" id="{10ABDDF1-777C-4644-804D-99ED80BB7D40}"/>
              </a:ext>
            </a:extLst>
          </p:cNvPr>
          <p:cNvSpPr>
            <a:spLocks noGrp="1"/>
          </p:cNvSpPr>
          <p:nvPr>
            <p:ph type="sldNum" sz="quarter" idx="12"/>
          </p:nvPr>
        </p:nvSpPr>
        <p:spPr>
          <a:xfrm>
            <a:off x="10296144" y="6356350"/>
            <a:ext cx="932688" cy="365125"/>
          </a:xfrm>
        </p:spPr>
        <p:txBody>
          <a:bodyPr>
            <a:normAutofit/>
          </a:bodyPr>
          <a:lstStyle/>
          <a:p>
            <a:pPr algn="l">
              <a:spcAft>
                <a:spcPts val="600"/>
              </a:spcAft>
            </a:pPr>
            <a:fld id="{F97E8200-1950-409B-82E7-99938E7AE355}" type="slidenum">
              <a:rPr lang="en-US" smtClean="0"/>
              <a:pPr algn="l">
                <a:spcAft>
                  <a:spcPts val="600"/>
                </a:spcAft>
              </a:pPr>
              <a:t>9</a:t>
            </a:fld>
            <a:endParaRPr lang="en-US"/>
          </a:p>
        </p:txBody>
      </p:sp>
      <p:graphicFrame>
        <p:nvGraphicFramePr>
          <p:cNvPr id="19" name="Table 5">
            <a:extLst>
              <a:ext uri="{FF2B5EF4-FFF2-40B4-BE49-F238E27FC236}">
                <a16:creationId xmlns:a16="http://schemas.microsoft.com/office/drawing/2014/main" id="{597D4CE2-F7F2-4D21-B55C-0F472D3C8399}"/>
              </a:ext>
            </a:extLst>
          </p:cNvPr>
          <p:cNvGraphicFramePr>
            <a:graphicFrameLocks noGrp="1"/>
          </p:cNvGraphicFramePr>
          <p:nvPr>
            <p:ph idx="1"/>
            <p:extLst>
              <p:ext uri="{D42A27DB-BD31-4B8C-83A1-F6EECF244321}">
                <p14:modId xmlns:p14="http://schemas.microsoft.com/office/powerpoint/2010/main" val="2822010680"/>
              </p:ext>
            </p:extLst>
          </p:nvPr>
        </p:nvGraphicFramePr>
        <p:xfrm>
          <a:off x="4985360" y="1787612"/>
          <a:ext cx="6914366" cy="4555136"/>
        </p:xfrm>
        <a:graphic>
          <a:graphicData uri="http://schemas.openxmlformats.org/drawingml/2006/table">
            <a:tbl>
              <a:tblPr firstRow="1" bandRow="1">
                <a:tableStyleId>{E8B1032C-EA38-4F05-BA0D-38AFFFC7BED3}</a:tableStyleId>
              </a:tblPr>
              <a:tblGrid>
                <a:gridCol w="1955897">
                  <a:extLst>
                    <a:ext uri="{9D8B030D-6E8A-4147-A177-3AD203B41FA5}">
                      <a16:colId xmlns:a16="http://schemas.microsoft.com/office/drawing/2014/main" val="2710173548"/>
                    </a:ext>
                  </a:extLst>
                </a:gridCol>
                <a:gridCol w="4958469">
                  <a:extLst>
                    <a:ext uri="{9D8B030D-6E8A-4147-A177-3AD203B41FA5}">
                      <a16:colId xmlns:a16="http://schemas.microsoft.com/office/drawing/2014/main" val="500008510"/>
                    </a:ext>
                  </a:extLst>
                </a:gridCol>
              </a:tblGrid>
              <a:tr h="316782">
                <a:tc>
                  <a:txBody>
                    <a:bodyPr/>
                    <a:lstStyle/>
                    <a:p>
                      <a:r>
                        <a:rPr lang="en-US" sz="1400" dirty="0" err="1"/>
                        <a:t>Atrribute</a:t>
                      </a:r>
                      <a:r>
                        <a:rPr lang="en-US" sz="1400" dirty="0"/>
                        <a:t> Name</a:t>
                      </a:r>
                    </a:p>
                  </a:txBody>
                  <a:tcPr marL="69051" marR="69051" marT="34526" marB="34526"/>
                </a:tc>
                <a:tc>
                  <a:txBody>
                    <a:bodyPr/>
                    <a:lstStyle/>
                    <a:p>
                      <a:r>
                        <a:rPr lang="en-US" sz="1400"/>
                        <a:t>Sample Record Text</a:t>
                      </a:r>
                    </a:p>
                  </a:txBody>
                  <a:tcPr marL="69051" marR="69051" marT="34526" marB="34526"/>
                </a:tc>
                <a:extLst>
                  <a:ext uri="{0D108BD9-81ED-4DB2-BD59-A6C34878D82A}">
                    <a16:rowId xmlns:a16="http://schemas.microsoft.com/office/drawing/2014/main" val="3942890438"/>
                  </a:ext>
                </a:extLst>
              </a:tr>
              <a:tr h="316782">
                <a:tc>
                  <a:txBody>
                    <a:bodyPr/>
                    <a:lstStyle/>
                    <a:p>
                      <a:r>
                        <a:rPr lang="en-US" sz="1400" kern="1200">
                          <a:effectLst/>
                        </a:rPr>
                        <a:t>Id</a:t>
                      </a:r>
                      <a:endParaRPr lang="en-US" sz="1400" b="1" i="0" kern="1200">
                        <a:solidFill>
                          <a:schemeClr val="dk1"/>
                        </a:solidFill>
                        <a:effectLst/>
                        <a:latin typeface="+mn-lt"/>
                        <a:ea typeface="+mn-ea"/>
                        <a:cs typeface="+mn-cs"/>
                      </a:endParaRPr>
                    </a:p>
                  </a:txBody>
                  <a:tcPr marL="69051" marR="69051" marT="34526" marB="34526"/>
                </a:tc>
                <a:tc>
                  <a:txBody>
                    <a:bodyPr/>
                    <a:lstStyle/>
                    <a:p>
                      <a:r>
                        <a:rPr lang="en-US" sz="1400" dirty="0"/>
                        <a:t>123456</a:t>
                      </a:r>
                    </a:p>
                  </a:txBody>
                  <a:tcPr marL="69051" marR="69051" marT="34526" marB="34526"/>
                </a:tc>
                <a:extLst>
                  <a:ext uri="{0D108BD9-81ED-4DB2-BD59-A6C34878D82A}">
                    <a16:rowId xmlns:a16="http://schemas.microsoft.com/office/drawing/2014/main" val="1129210552"/>
                  </a:ext>
                </a:extLst>
              </a:tr>
              <a:tr h="530889">
                <a:tc>
                  <a:txBody>
                    <a:bodyPr/>
                    <a:lstStyle/>
                    <a:p>
                      <a:r>
                        <a:rPr lang="en-US" sz="1400"/>
                        <a:t>Name</a:t>
                      </a:r>
                    </a:p>
                  </a:txBody>
                  <a:tcPr marL="69051" marR="69051" marT="34526" marB="34526"/>
                </a:tc>
                <a:tc>
                  <a:txBody>
                    <a:bodyPr/>
                    <a:lstStyle/>
                    <a:p>
                      <a:r>
                        <a:rPr lang="en-US" sz="1400"/>
                        <a:t>All-New Fire HD 8 Tablet, 8 HD Display, Wi-Fi, 16 GB - Includes Special Offers, Magenta</a:t>
                      </a:r>
                    </a:p>
                  </a:txBody>
                  <a:tcPr marL="69051" marR="69051" marT="34526" marB="34526"/>
                </a:tc>
                <a:extLst>
                  <a:ext uri="{0D108BD9-81ED-4DB2-BD59-A6C34878D82A}">
                    <a16:rowId xmlns:a16="http://schemas.microsoft.com/office/drawing/2014/main" val="3667570425"/>
                  </a:ext>
                </a:extLst>
              </a:tr>
              <a:tr h="316782">
                <a:tc>
                  <a:txBody>
                    <a:bodyPr/>
                    <a:lstStyle/>
                    <a:p>
                      <a:r>
                        <a:rPr lang="en-US" sz="1400" dirty="0"/>
                        <a:t>Asins</a:t>
                      </a:r>
                    </a:p>
                  </a:txBody>
                  <a:tcPr marL="69051" marR="69051" marT="34526" marB="34526"/>
                </a:tc>
                <a:tc>
                  <a:txBody>
                    <a:bodyPr/>
                    <a:lstStyle/>
                    <a:p>
                      <a:r>
                        <a:rPr lang="en-US" sz="1400" dirty="0"/>
                        <a:t>B01AHB9CN2</a:t>
                      </a:r>
                    </a:p>
                  </a:txBody>
                  <a:tcPr marL="69051" marR="69051" marT="34526" marB="34526"/>
                </a:tc>
                <a:extLst>
                  <a:ext uri="{0D108BD9-81ED-4DB2-BD59-A6C34878D82A}">
                    <a16:rowId xmlns:a16="http://schemas.microsoft.com/office/drawing/2014/main" val="2396977865"/>
                  </a:ext>
                </a:extLst>
              </a:tr>
              <a:tr h="316782">
                <a:tc>
                  <a:txBody>
                    <a:bodyPr/>
                    <a:lstStyle/>
                    <a:p>
                      <a:r>
                        <a:rPr lang="en-US" sz="1400"/>
                        <a:t>Brand</a:t>
                      </a:r>
                    </a:p>
                  </a:txBody>
                  <a:tcPr marL="69051" marR="69051" marT="34526" marB="34526"/>
                </a:tc>
                <a:tc>
                  <a:txBody>
                    <a:bodyPr/>
                    <a:lstStyle/>
                    <a:p>
                      <a:r>
                        <a:rPr lang="en-US" sz="1400"/>
                        <a:t>Amazon</a:t>
                      </a:r>
                    </a:p>
                  </a:txBody>
                  <a:tcPr marL="69051" marR="69051" marT="34526" marB="34526"/>
                </a:tc>
                <a:extLst>
                  <a:ext uri="{0D108BD9-81ED-4DB2-BD59-A6C34878D82A}">
                    <a16:rowId xmlns:a16="http://schemas.microsoft.com/office/drawing/2014/main" val="2743687925"/>
                  </a:ext>
                </a:extLst>
              </a:tr>
              <a:tr h="530889">
                <a:tc>
                  <a:txBody>
                    <a:bodyPr/>
                    <a:lstStyle/>
                    <a:p>
                      <a:r>
                        <a:rPr lang="en-US" sz="1400"/>
                        <a:t>Categories</a:t>
                      </a:r>
                    </a:p>
                  </a:txBody>
                  <a:tcPr marL="69051" marR="69051" marT="34526" marB="34526"/>
                </a:tc>
                <a:tc>
                  <a:txBody>
                    <a:bodyPr/>
                    <a:lstStyle/>
                    <a:p>
                      <a:r>
                        <a:rPr lang="en-US" sz="1400" dirty="0"/>
                        <a:t>Electronics,iPad &amp; Tablets,All Tablets,Fire Tablets,Tablets,Computers &amp; Tablets</a:t>
                      </a:r>
                    </a:p>
                  </a:txBody>
                  <a:tcPr marL="69051" marR="69051" marT="34526" marB="34526"/>
                </a:tc>
                <a:extLst>
                  <a:ext uri="{0D108BD9-81ED-4DB2-BD59-A6C34878D82A}">
                    <a16:rowId xmlns:a16="http://schemas.microsoft.com/office/drawing/2014/main" val="3442528386"/>
                  </a:ext>
                </a:extLst>
              </a:tr>
              <a:tr h="316782">
                <a:tc>
                  <a:txBody>
                    <a:bodyPr/>
                    <a:lstStyle/>
                    <a:p>
                      <a:r>
                        <a:rPr lang="en-US" sz="1400"/>
                        <a:t>Manufacturer</a:t>
                      </a:r>
                    </a:p>
                  </a:txBody>
                  <a:tcPr marL="69051" marR="69051" marT="34526" marB="34526"/>
                </a:tc>
                <a:tc>
                  <a:txBody>
                    <a:bodyPr/>
                    <a:lstStyle/>
                    <a:p>
                      <a:r>
                        <a:rPr lang="en-US" sz="1400"/>
                        <a:t>Amazon</a:t>
                      </a:r>
                    </a:p>
                  </a:txBody>
                  <a:tcPr marL="69051" marR="69051" marT="34526" marB="34526"/>
                </a:tc>
                <a:extLst>
                  <a:ext uri="{0D108BD9-81ED-4DB2-BD59-A6C34878D82A}">
                    <a16:rowId xmlns:a16="http://schemas.microsoft.com/office/drawing/2014/main" val="3742904655"/>
                  </a:ext>
                </a:extLst>
              </a:tr>
              <a:tr h="316782">
                <a:tc>
                  <a:txBody>
                    <a:bodyPr/>
                    <a:lstStyle/>
                    <a:p>
                      <a:r>
                        <a:rPr lang="en-US" sz="1400" dirty="0"/>
                        <a:t>Reviews.rating</a:t>
                      </a:r>
                    </a:p>
                  </a:txBody>
                  <a:tcPr marL="69051" marR="69051" marT="34526" marB="34526"/>
                </a:tc>
                <a:tc>
                  <a:txBody>
                    <a:bodyPr/>
                    <a:lstStyle/>
                    <a:p>
                      <a:r>
                        <a:rPr lang="en-US" sz="1400"/>
                        <a:t>4</a:t>
                      </a:r>
                    </a:p>
                  </a:txBody>
                  <a:tcPr marL="69051" marR="69051" marT="34526" marB="34526"/>
                </a:tc>
                <a:extLst>
                  <a:ext uri="{0D108BD9-81ED-4DB2-BD59-A6C34878D82A}">
                    <a16:rowId xmlns:a16="http://schemas.microsoft.com/office/drawing/2014/main" val="5405361"/>
                  </a:ext>
                </a:extLst>
              </a:tr>
              <a:tr h="744995">
                <a:tc>
                  <a:txBody>
                    <a:bodyPr/>
                    <a:lstStyle/>
                    <a:p>
                      <a:r>
                        <a:rPr lang="en-US" sz="1400" dirty="0"/>
                        <a:t>Reviews.text</a:t>
                      </a:r>
                    </a:p>
                  </a:txBody>
                  <a:tcPr marL="69051" marR="69051" marT="34526" marB="34526"/>
                </a:tc>
                <a:tc>
                  <a:txBody>
                    <a:bodyPr/>
                    <a:lstStyle/>
                    <a:p>
                      <a:r>
                        <a:rPr lang="en-US" sz="1400" dirty="0"/>
                        <a:t>This product so far has not disappointed. My children love to use it and I like the ability to monitor control what content they see with ease.</a:t>
                      </a:r>
                    </a:p>
                  </a:txBody>
                  <a:tcPr marL="69051" marR="69051" marT="34526" marB="34526"/>
                </a:tc>
                <a:extLst>
                  <a:ext uri="{0D108BD9-81ED-4DB2-BD59-A6C34878D82A}">
                    <a16:rowId xmlns:a16="http://schemas.microsoft.com/office/drawing/2014/main" val="4202603907"/>
                  </a:ext>
                </a:extLst>
              </a:tr>
              <a:tr h="530889">
                <a:tc>
                  <a:txBody>
                    <a:bodyPr/>
                    <a:lstStyle/>
                    <a:p>
                      <a:r>
                        <a:rPr lang="en-US" sz="1400" dirty="0"/>
                        <a:t>Reviews.title</a:t>
                      </a:r>
                    </a:p>
                    <a:p>
                      <a:endParaRPr lang="en-US" sz="1400" dirty="0"/>
                    </a:p>
                  </a:txBody>
                  <a:tcPr marL="69051" marR="69051" marT="34526" marB="34526"/>
                </a:tc>
                <a:tc>
                  <a:txBody>
                    <a:bodyPr/>
                    <a:lstStyle/>
                    <a:p>
                      <a:r>
                        <a:rPr lang="en-US" sz="1400"/>
                        <a:t>Kindle</a:t>
                      </a:r>
                    </a:p>
                    <a:p>
                      <a:endParaRPr lang="en-US" sz="1400"/>
                    </a:p>
                  </a:txBody>
                  <a:tcPr marL="69051" marR="69051" marT="34526" marB="34526"/>
                </a:tc>
                <a:extLst>
                  <a:ext uri="{0D108BD9-81ED-4DB2-BD59-A6C34878D82A}">
                    <a16:rowId xmlns:a16="http://schemas.microsoft.com/office/drawing/2014/main" val="893023683"/>
                  </a:ext>
                </a:extLst>
              </a:tr>
              <a:tr h="316782">
                <a:tc>
                  <a:txBody>
                    <a:bodyPr/>
                    <a:lstStyle/>
                    <a:p>
                      <a:r>
                        <a:rPr lang="en-US" sz="1400" dirty="0"/>
                        <a:t>Reviews.username</a:t>
                      </a:r>
                    </a:p>
                  </a:txBody>
                  <a:tcPr marL="69051" marR="69051" marT="34526" marB="34526"/>
                </a:tc>
                <a:tc>
                  <a:txBody>
                    <a:bodyPr/>
                    <a:lstStyle/>
                    <a:p>
                      <a:r>
                        <a:rPr lang="en-US" sz="1400" dirty="0"/>
                        <a:t>Adapter</a:t>
                      </a:r>
                    </a:p>
                  </a:txBody>
                  <a:tcPr marL="69051" marR="69051" marT="34526" marB="34526"/>
                </a:tc>
                <a:extLst>
                  <a:ext uri="{0D108BD9-81ED-4DB2-BD59-A6C34878D82A}">
                    <a16:rowId xmlns:a16="http://schemas.microsoft.com/office/drawing/2014/main" val="2333022625"/>
                  </a:ext>
                </a:extLst>
              </a:tr>
            </a:tbl>
          </a:graphicData>
        </a:graphic>
      </p:graphicFrame>
      <p:sp>
        <p:nvSpPr>
          <p:cNvPr id="6" name="TextBox 5">
            <a:extLst>
              <a:ext uri="{FF2B5EF4-FFF2-40B4-BE49-F238E27FC236}">
                <a16:creationId xmlns:a16="http://schemas.microsoft.com/office/drawing/2014/main" id="{F536BC05-3FF6-4DD0-9E9C-CA241E336FDF}"/>
              </a:ext>
            </a:extLst>
          </p:cNvPr>
          <p:cNvSpPr txBox="1"/>
          <p:nvPr/>
        </p:nvSpPr>
        <p:spPr>
          <a:xfrm>
            <a:off x="4985360" y="501649"/>
            <a:ext cx="6914366" cy="1200329"/>
          </a:xfrm>
          <a:prstGeom prst="rect">
            <a:avLst/>
          </a:prstGeom>
          <a:noFill/>
        </p:spPr>
        <p:txBody>
          <a:bodyPr wrap="square" rtlCol="0">
            <a:spAutoFit/>
          </a:bodyPr>
          <a:lstStyle/>
          <a:p>
            <a:r>
              <a:rPr lang="en-US" dirty="0"/>
              <a:t>We used the dataset form Kaggle. </a:t>
            </a:r>
            <a:r>
              <a:rPr lang="en-US" dirty="0">
                <a:hlinkClick r:id="rId2"/>
              </a:rPr>
              <a:t>https://www.kaggle.com/datafiniti/consumer-reviews-of-amazon-products</a:t>
            </a:r>
            <a:endParaRPr lang="en-US" dirty="0"/>
          </a:p>
          <a:p>
            <a:r>
              <a:rPr lang="en-US" dirty="0"/>
              <a:t>Total Number Of Record: 34661</a:t>
            </a:r>
          </a:p>
        </p:txBody>
      </p:sp>
    </p:spTree>
    <p:extLst>
      <p:ext uri="{BB962C8B-B14F-4D97-AF65-F5344CB8AC3E}">
        <p14:creationId xmlns:p14="http://schemas.microsoft.com/office/powerpoint/2010/main" val="755956958"/>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668</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Franklin Gothic Demi Cond</vt:lpstr>
      <vt:lpstr>Franklin Gothic Medium</vt:lpstr>
      <vt:lpstr>Wingdings</vt:lpstr>
      <vt:lpstr>JuxtaposeVTI</vt:lpstr>
      <vt:lpstr>Sentimental Analysis for Amazon Reviews</vt:lpstr>
      <vt:lpstr>Table of contents</vt:lpstr>
      <vt:lpstr>What is Sentiment Analysis?</vt:lpstr>
      <vt:lpstr>Types of Sentiment AnaLysis</vt:lpstr>
      <vt:lpstr>Why is sentiment analysis important?</vt:lpstr>
      <vt:lpstr>Applications</vt:lpstr>
      <vt:lpstr>Steps for Performing Analysis</vt:lpstr>
      <vt:lpstr>  problem                                          solution</vt:lpstr>
      <vt:lpstr>DataSet</vt:lpstr>
      <vt:lpstr>Splitting the DatA</vt:lpstr>
      <vt:lpstr>Data Exploration </vt:lpstr>
      <vt:lpstr>Correlation between Tables</vt:lpstr>
      <vt:lpstr>Sentiment Analysis</vt:lpstr>
      <vt:lpstr>Testing Model</vt:lpstr>
      <vt:lpstr>Testing Other Models</vt:lpstr>
      <vt:lpstr>RESULTS</vt:lpstr>
      <vt:lpstr>Word cloud </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Amazon Reviews</dc:title>
  <dc:creator>Apoorva Uppala</dc:creator>
  <cp:lastModifiedBy>Aishwarya Bhosale</cp:lastModifiedBy>
  <cp:revision>5</cp:revision>
  <dcterms:created xsi:type="dcterms:W3CDTF">2020-11-21T03:03:20Z</dcterms:created>
  <dcterms:modified xsi:type="dcterms:W3CDTF">2020-12-07T04:53:23Z</dcterms:modified>
</cp:coreProperties>
</file>