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4O14OMyRircB9jXoSPGJPm07R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4" name="Google Shape;14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3" name="Google Shape;18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4" b="10204"/>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37948"/>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740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Aishwarya Devi</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:au311121205002</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609138" y="3252700"/>
            <a:ext cx="1789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Loyola-ICAM College of engineering and technology</a:t>
            </a:r>
            <a:endParaRPr sz="1200" b="0" i="0" u="none" strike="noStrike" cap="non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Chennai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3"/>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8" name="Google Shape;148;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
        <p:nvSpPr>
          <p:cNvPr id="149" name="Google Shape;149;p43"/>
          <p:cNvSpPr txBox="1"/>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213163"/>
                </a:solidFill>
              </a:rPr>
              <a:t>Modelling &amp; Results</a:t>
            </a:r>
            <a:endParaRPr sz="1600" b="1">
              <a:solidFill>
                <a:srgbClr val="213163"/>
              </a:solidFill>
            </a:endParaRPr>
          </a:p>
          <a:p>
            <a:pPr marL="0" lvl="0" indent="0" algn="l" rtl="0">
              <a:lnSpc>
                <a:spcPct val="115000"/>
              </a:lnSpc>
              <a:spcBef>
                <a:spcPts val="1200"/>
              </a:spcBef>
              <a:spcAft>
                <a:spcPts val="0"/>
              </a:spcAft>
              <a:buNone/>
            </a:pPr>
            <a:r>
              <a:rPr lang="en" sz="1100" b="1">
                <a:solidFill>
                  <a:srgbClr val="000000"/>
                </a:solidFill>
              </a:rPr>
              <a:t>Data Modelling:</a:t>
            </a:r>
            <a:endParaRPr sz="1100" b="1">
              <a:solidFill>
                <a:srgbClr val="000000"/>
              </a:solidFill>
            </a:endParaRPr>
          </a:p>
          <a:p>
            <a:pPr marL="457200" lvl="0" indent="-298450" algn="l" rtl="0">
              <a:lnSpc>
                <a:spcPct val="115000"/>
              </a:lnSpc>
              <a:spcBef>
                <a:spcPts val="1200"/>
              </a:spcBef>
              <a:spcAft>
                <a:spcPts val="0"/>
              </a:spcAft>
              <a:buClr>
                <a:srgbClr val="000000"/>
              </a:buClr>
              <a:buSzPts val="1100"/>
              <a:buChar char="●"/>
            </a:pPr>
            <a:r>
              <a:rPr lang="en" sz="1100">
                <a:solidFill>
                  <a:srgbClr val="000000"/>
                </a:solidFill>
              </a:rPr>
              <a:t>The project begins with data modelling, defining the database schema using Django's ORM (Object-Relational Mapping).</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Entities such as User, Playlist, Song, and Artist are modelled, with appropriate relationships established to represent user interactions and music content organization.</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Customizations such as defining primary keys and optimizing database queries are implemented to ensure efficient data storage and retrieval.</a:t>
            </a:r>
            <a:endParaRPr sz="1100">
              <a:solidFill>
                <a:srgbClr val="000000"/>
              </a:solidFill>
            </a:endParaRPr>
          </a:p>
          <a:p>
            <a:pPr marL="0" lvl="0" indent="0" algn="l" rtl="0">
              <a:lnSpc>
                <a:spcPct val="115000"/>
              </a:lnSpc>
              <a:spcBef>
                <a:spcPts val="1200"/>
              </a:spcBef>
              <a:spcAft>
                <a:spcPts val="0"/>
              </a:spcAft>
              <a:buNone/>
            </a:pPr>
            <a:r>
              <a:rPr lang="en" sz="1100" b="1">
                <a:solidFill>
                  <a:srgbClr val="000000"/>
                </a:solidFill>
              </a:rPr>
              <a:t>Implementation and Results:</a:t>
            </a:r>
            <a:endParaRPr sz="1100" b="1">
              <a:solidFill>
                <a:srgbClr val="000000"/>
              </a:solidFill>
            </a:endParaRPr>
          </a:p>
          <a:p>
            <a:pPr marL="457200" lvl="0" indent="-298450" algn="l" rtl="0">
              <a:lnSpc>
                <a:spcPct val="115000"/>
              </a:lnSpc>
              <a:spcBef>
                <a:spcPts val="1200"/>
              </a:spcBef>
              <a:spcAft>
                <a:spcPts val="0"/>
              </a:spcAft>
              <a:buClr>
                <a:srgbClr val="000000"/>
              </a:buClr>
              <a:buSzPts val="1100"/>
              <a:buChar char="●"/>
            </a:pPr>
            <a:r>
              <a:rPr lang="en" sz="1100">
                <a:solidFill>
                  <a:srgbClr val="000000"/>
                </a:solidFill>
              </a:rPr>
              <a:t>Following data modelling, the implementation phase focuses on building features to enable music discovery, organization, and social interaction.</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User registration and authentication functionalities are developed to provide personalized experiences and secure access to the application.</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A comprehensive music library is implemented, allowing users to browse, search, and explore a vast collection of songs, albums, and artists.</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Personalized playlist creation features enable users to curate their own collections of favorite songs, while recommendation systems suggest relevant music based on user preferences and listening history.</a:t>
            </a:r>
            <a:endParaRPr sz="1100">
              <a:solidFill>
                <a:srgbClr val="000000"/>
              </a:solidFill>
            </a:endParaRPr>
          </a:p>
          <a:p>
            <a:pPr marL="0" lvl="0" indent="0" algn="l" rtl="0">
              <a:spcBef>
                <a:spcPts val="1200"/>
              </a:spcBef>
              <a:spcAft>
                <a:spcPts val="0"/>
              </a:spcAft>
              <a:buNone/>
            </a:pPr>
            <a:endParaRPr sz="1600" b="1">
              <a:solidFill>
                <a:srgbClr val="213163"/>
              </a:solidFill>
            </a:endParaRPr>
          </a:p>
          <a:p>
            <a:pPr marL="0" lvl="0" indent="0" algn="l" rtl="0">
              <a:spcBef>
                <a:spcPts val="0"/>
              </a:spcBef>
              <a:spcAft>
                <a:spcPts val="0"/>
              </a:spcAft>
              <a:buNone/>
            </a:pPr>
            <a:endParaRPr sz="1600" b="1">
              <a:solidFill>
                <a:srgbClr val="21316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44"/>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189" lvl="0" indent="-228593" algn="l" rtl="0">
              <a:lnSpc>
                <a:spcPct val="115000"/>
              </a:lnSpc>
              <a:spcBef>
                <a:spcPts val="0"/>
              </a:spcBef>
              <a:spcAft>
                <a:spcPts val="0"/>
              </a:spcAft>
              <a:buSzPts val="1200"/>
              <a:buNone/>
            </a:pPr>
            <a:endParaRPr dirty="0"/>
          </a:p>
        </p:txBody>
      </p:sp>
      <p:pic>
        <p:nvPicPr>
          <p:cNvPr id="1026" name="Picture 2">
            <a:extLst>
              <a:ext uri="{FF2B5EF4-FFF2-40B4-BE49-F238E27FC236}">
                <a16:creationId xmlns:a16="http://schemas.microsoft.com/office/drawing/2014/main" id="{CEE111FD-EAF0-EF9A-5EEA-635DDC600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1" y="639337"/>
            <a:ext cx="8965869" cy="4123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2052" name="Picture 4">
            <a:extLst>
              <a:ext uri="{FF2B5EF4-FFF2-40B4-BE49-F238E27FC236}">
                <a16:creationId xmlns:a16="http://schemas.microsoft.com/office/drawing/2014/main" id="{26E80D4A-6C08-6511-DB0D-19A3DD424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56" y="750848"/>
            <a:ext cx="8727688" cy="3972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3076" name="Picture 4">
            <a:extLst>
              <a:ext uri="{FF2B5EF4-FFF2-40B4-BE49-F238E27FC236}">
                <a16:creationId xmlns:a16="http://schemas.microsoft.com/office/drawing/2014/main" id="{2DB0F416-E678-FEF7-9DA9-7D9E7CAEB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16" y="1135507"/>
            <a:ext cx="8415167" cy="2872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4098" name="Picture 2">
            <a:extLst>
              <a:ext uri="{FF2B5EF4-FFF2-40B4-BE49-F238E27FC236}">
                <a16:creationId xmlns:a16="http://schemas.microsoft.com/office/drawing/2014/main" id="{C97112DC-6133-F8F3-9C96-DCBF7D27B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596" y="914400"/>
            <a:ext cx="3836020" cy="3314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80" name="Google Shape;180;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Personalized Recommendations: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Social Integration: 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AI-Driven Playlist Creation: 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Enhanced Discovery Tools: 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Lyric Integration: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Live Streaming and Virtual Concerts: 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Music Education Resources: 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0" i="0" u="none" strike="noStrike" cap="none">
                <a:solidFill>
                  <a:srgbClr val="0D0D0D"/>
                </a:solidFill>
                <a:highlight>
                  <a:srgbClr val="FFFFFF"/>
                </a:highlight>
                <a:latin typeface="Roboto"/>
                <a:ea typeface="Roboto"/>
                <a:cs typeface="Roboto"/>
                <a:sym typeface="Roboto"/>
              </a:rPr>
              <a:t>Voice Control and Integration: 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6" name="Google Shape;186;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7" name="Google Shape;187;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
        <p:nvSpPr>
          <p:cNvPr id="188" name="Google Shape;188;p50"/>
          <p:cNvSpPr txBox="1"/>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213163"/>
              </a:solidFill>
            </a:endParaRPr>
          </a:p>
          <a:p>
            <a:pPr marL="0" lvl="0" indent="0" algn="l" rtl="0">
              <a:spcBef>
                <a:spcPts val="0"/>
              </a:spcBef>
              <a:spcAft>
                <a:spcPts val="0"/>
              </a:spcAft>
              <a:buNone/>
            </a:pPr>
            <a:r>
              <a:rPr lang="en" sz="1600">
                <a:solidFill>
                  <a:srgbClr val="213163"/>
                </a:solidFil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a:solidFill>
                <a:srgbClr val="2131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1" name="Google Shape;141;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1416</Words>
  <Application>Microsoft Office PowerPoint</Application>
  <PresentationFormat>On-screen Show (16:9)</PresentationFormat>
  <Paragraphs>64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vt:lpstr>
      <vt:lpstr>Times New Roman</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vt:lpstr>
      <vt:lpstr>PowerPoint Presentation</vt:lpstr>
      <vt:lpstr>PowerPoint Presentation</vt:lpstr>
      <vt:lpstr>PowerPoint Presentation</vt:lpstr>
      <vt:lpstr>PowerPoint Presentation</vt:lpstr>
      <vt:lpstr>Future Enhancements: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Aishwarya Devi</cp:lastModifiedBy>
  <cp:revision>1</cp:revision>
  <dcterms:modified xsi:type="dcterms:W3CDTF">2024-04-08T12:23:21Z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