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07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3AF5BA-6CDD-4318-9A47-3407A19F28D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F3F9773E-F8C1-429E-A4EB-EA84E87C963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5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82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9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45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90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97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07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95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66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24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70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210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95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589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30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63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7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18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9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4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9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1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6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48DF-41E9-49E4-8FF6-23D8AFF79E73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880983-13D9-47F4-B814-A2BD84977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6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994" y="1018309"/>
            <a:ext cx="9367260" cy="3761509"/>
          </a:xfrm>
        </p:spPr>
        <p:txBody>
          <a:bodyPr>
            <a:normAutofit/>
          </a:bodyPr>
          <a:lstStyle/>
          <a:p>
            <a:r>
              <a:rPr lang="en-US" sz="9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 Key Take Away</a:t>
            </a:r>
            <a:endParaRPr lang="en-IN" sz="9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Relationship Between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/>
              <a:t>Cooking Sessions </a:t>
            </a:r>
            <a:r>
              <a:rPr lang="en-US" u="sng" dirty="0"/>
              <a:t>and </a:t>
            </a:r>
            <a:r>
              <a:rPr lang="en-US" u="sng" dirty="0" smtClean="0"/>
              <a:t>User Orders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92036"/>
            <a:ext cx="10058400" cy="37770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>
                <a:solidFill>
                  <a:schemeClr val="tx1"/>
                </a:solidFill>
              </a:rPr>
              <a:t>strong positive correlation (correlation coefficient: 1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exists between cooking sessions and the number of orders, indicating that users who cook more often tend to place more orders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36246"/>
            <a:ext cx="5366484" cy="1327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39558"/>
            <a:ext cx="5366484" cy="1240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499" y="2738035"/>
            <a:ext cx="4148181" cy="34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4161"/>
          </a:xfrm>
        </p:spPr>
        <p:txBody>
          <a:bodyPr/>
          <a:lstStyle/>
          <a:p>
            <a:pPr algn="ctr"/>
            <a:r>
              <a:rPr lang="en-IN" u="sng" dirty="0" smtClean="0"/>
              <a:t>Popular Dishes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363"/>
            <a:ext cx="10058400" cy="38878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Most Popular Dishes That Can Be seen Through analysis and visualizations are:-</a:t>
            </a:r>
          </a:p>
          <a:p>
            <a:pPr marL="0" indent="0">
              <a:buNone/>
            </a:pPr>
            <a:r>
              <a:rPr lang="en-US" dirty="0" smtClean="0"/>
              <a:t>     Spaghetti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Grilled Chicken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Caesar Salad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86253"/>
            <a:ext cx="4277322" cy="2172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0" y="2403423"/>
            <a:ext cx="4648636" cy="36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Exploring Demographic Factors That Influence User Behavior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Age of People Ordering Most Are 27,28,30,35,42 grouping it the most orders made by the group of people are from age 27-42.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95202"/>
            <a:ext cx="7589520" cy="32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8" y="581891"/>
            <a:ext cx="11166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Locations At Which most Orders are Made Are :- New York, Los Angeles, Chicago, San Francisco and Seattle.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74" y="1325961"/>
            <a:ext cx="5371424" cy="4340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54" y="1325961"/>
            <a:ext cx="4739168" cy="43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2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3384"/>
          </a:xfrm>
        </p:spPr>
        <p:txBody>
          <a:bodyPr/>
          <a:lstStyle/>
          <a:p>
            <a:pPr algn="ctr"/>
            <a:r>
              <a:rPr lang="en-US" b="1" u="sng" dirty="0" smtClean="0"/>
              <a:t>Business Recommendations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Personalized Campaigns:</a:t>
            </a:r>
            <a:endParaRPr lang="en-US" dirty="0"/>
          </a:p>
          <a:p>
            <a:pPr lvl="1"/>
            <a:r>
              <a:rPr lang="en-US" dirty="0"/>
              <a:t>Target younger audiences with promotions for quick and easy recipes.</a:t>
            </a:r>
          </a:p>
          <a:p>
            <a:pPr lvl="1"/>
            <a:r>
              <a:rPr lang="en-US" dirty="0"/>
              <a:t>Design campaigns to attract older demographics by emphasizing traditional and family-style meals.</a:t>
            </a:r>
          </a:p>
          <a:p>
            <a:r>
              <a:rPr lang="en-US" b="1" dirty="0"/>
              <a:t>Regional Promotions:</a:t>
            </a:r>
            <a:endParaRPr lang="en-US" dirty="0"/>
          </a:p>
          <a:p>
            <a:pPr lvl="1"/>
            <a:r>
              <a:rPr lang="en-US" dirty="0"/>
              <a:t>Leverage insights into regional preferences to create location-specific campaigns.</a:t>
            </a:r>
          </a:p>
          <a:p>
            <a:r>
              <a:rPr lang="en-US" b="1" dirty="0"/>
              <a:t>Cross-Promotional Opportunities:</a:t>
            </a:r>
            <a:endParaRPr lang="en-US" dirty="0"/>
          </a:p>
          <a:p>
            <a:pPr lvl="1"/>
            <a:r>
              <a:rPr lang="en-US" dirty="0"/>
              <a:t>Reward users for participating in cooking sessions with discounts on food orders.</a:t>
            </a:r>
          </a:p>
          <a:p>
            <a:r>
              <a:rPr lang="en-US" b="1" dirty="0"/>
              <a:t>Menu Optimization:</a:t>
            </a:r>
            <a:endParaRPr lang="en-US" dirty="0"/>
          </a:p>
          <a:p>
            <a:pPr lvl="1"/>
            <a:r>
              <a:rPr lang="en-US" dirty="0"/>
              <a:t>Expand offerings of consistently popular dishes and bundle them into combo deals.</a:t>
            </a:r>
          </a:p>
          <a:p>
            <a:r>
              <a:rPr lang="en-US" b="1" dirty="0"/>
              <a:t>User Retention Programs:</a:t>
            </a:r>
            <a:endParaRPr lang="en-US" dirty="0"/>
          </a:p>
          <a:p>
            <a:pPr lvl="1"/>
            <a:r>
              <a:rPr lang="en-US" dirty="0"/>
              <a:t>Introduce loyalty rewards for repeat orders, encouraging sustained engagement.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17818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207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</TotalTime>
  <Words>205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Wingdings 3</vt:lpstr>
      <vt:lpstr>Retrospect</vt:lpstr>
      <vt:lpstr>Wisp</vt:lpstr>
      <vt:lpstr>Assignment Key Take Away</vt:lpstr>
      <vt:lpstr>Relationship Between Cooking Sessions and User Orders</vt:lpstr>
      <vt:lpstr>Popular Dishes</vt:lpstr>
      <vt:lpstr>Exploring Demographic Factors That Influence User Behavior</vt:lpstr>
      <vt:lpstr>PowerPoint Presentation</vt:lpstr>
      <vt:lpstr>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Key Take Away</dc:title>
  <dc:creator>BusinessComputers.in</dc:creator>
  <cp:lastModifiedBy>BusinessComputers.in</cp:lastModifiedBy>
  <cp:revision>7</cp:revision>
  <dcterms:created xsi:type="dcterms:W3CDTF">2024-12-24T05:54:48Z</dcterms:created>
  <dcterms:modified xsi:type="dcterms:W3CDTF">2024-12-24T06:36:43Z</dcterms:modified>
</cp:coreProperties>
</file>