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0"/>
  </p:notesMasterIdLst>
  <p:sldIdLst>
    <p:sldId id="278" r:id="rId2"/>
    <p:sldId id="279" r:id="rId3"/>
    <p:sldId id="280" r:id="rId4"/>
    <p:sldId id="294" r:id="rId5"/>
    <p:sldId id="295" r:id="rId6"/>
    <p:sldId id="296" r:id="rId7"/>
    <p:sldId id="292" r:id="rId8"/>
    <p:sldId id="293" r:id="rId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09" autoAdjust="0"/>
  </p:normalViewPr>
  <p:slideViewPr>
    <p:cSldViewPr snapToGrid="0" snapToObjects="1">
      <p:cViewPr>
        <p:scale>
          <a:sx n="100" d="100"/>
          <a:sy n="100" d="100"/>
        </p:scale>
        <p:origin x="-485" y="-23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H S" userId="eea4a1e192a68904" providerId="LiveId" clId="{B4FB009B-738F-4484-863A-EB6FFA409580}"/>
    <pc:docChg chg="custSel addSld modSld">
      <pc:chgData name="Aishwarya H S" userId="eea4a1e192a68904" providerId="LiveId" clId="{B4FB009B-738F-4484-863A-EB6FFA409580}" dt="2023-02-13T05:06:37.791" v="1206"/>
      <pc:docMkLst>
        <pc:docMk/>
      </pc:docMkLst>
      <pc:sldChg chg="addSp modSp mod">
        <pc:chgData name="Aishwarya H S" userId="eea4a1e192a68904" providerId="LiveId" clId="{B4FB009B-738F-4484-863A-EB6FFA409580}" dt="2023-02-13T05:06:37.791" v="1206"/>
        <pc:sldMkLst>
          <pc:docMk/>
          <pc:sldMk cId="2131568492" sldId="278"/>
        </pc:sldMkLst>
        <pc:spChg chg="mod">
          <ac:chgData name="Aishwarya H S" userId="eea4a1e192a68904" providerId="LiveId" clId="{B4FB009B-738F-4484-863A-EB6FFA409580}" dt="2023-02-13T05:06:33.641" v="1204" actId="1076"/>
          <ac:spMkLst>
            <pc:docMk/>
            <pc:sldMk cId="2131568492" sldId="278"/>
            <ac:spMk id="2" creationId="{516860D9-9D47-C0BB-B2B4-4B6F2B36CFCC}"/>
          </ac:spMkLst>
        </pc:spChg>
        <pc:spChg chg="add mod">
          <ac:chgData name="Aishwarya H S" userId="eea4a1e192a68904" providerId="LiveId" clId="{B4FB009B-738F-4484-863A-EB6FFA409580}" dt="2023-02-13T05:06:37.791" v="1206"/>
          <ac:spMkLst>
            <pc:docMk/>
            <pc:sldMk cId="2131568492" sldId="278"/>
            <ac:spMk id="4" creationId="{5F7E2FA7-816C-F290-28CB-DD2D37625851}"/>
          </ac:spMkLst>
        </pc:spChg>
      </pc:sldChg>
      <pc:sldChg chg="modSp mod">
        <pc:chgData name="Aishwarya H S" userId="eea4a1e192a68904" providerId="LiveId" clId="{B4FB009B-738F-4484-863A-EB6FFA409580}" dt="2023-02-13T04:20:58.270" v="1203" actId="20577"/>
        <pc:sldMkLst>
          <pc:docMk/>
          <pc:sldMk cId="3855531800" sldId="279"/>
        </pc:sldMkLst>
        <pc:spChg chg="mod">
          <ac:chgData name="Aishwarya H S" userId="eea4a1e192a68904" providerId="LiveId" clId="{B4FB009B-738F-4484-863A-EB6FFA409580}" dt="2023-02-13T04:20:58.270" v="1203" actId="20577"/>
          <ac:spMkLst>
            <pc:docMk/>
            <pc:sldMk cId="3855531800" sldId="279"/>
            <ac:spMk id="3" creationId="{4D1F66E5-D2D7-172B-46BA-FEBFE092CC7F}"/>
          </ac:spMkLst>
        </pc:spChg>
      </pc:sldChg>
      <pc:sldChg chg="modSp mod">
        <pc:chgData name="Aishwarya H S" userId="eea4a1e192a68904" providerId="LiveId" clId="{B4FB009B-738F-4484-863A-EB6FFA409580}" dt="2023-02-13T03:56:44.013" v="377" actId="20577"/>
        <pc:sldMkLst>
          <pc:docMk/>
          <pc:sldMk cId="979622006" sldId="280"/>
        </pc:sldMkLst>
        <pc:spChg chg="mod">
          <ac:chgData name="Aishwarya H S" userId="eea4a1e192a68904" providerId="LiveId" clId="{B4FB009B-738F-4484-863A-EB6FFA409580}" dt="2023-02-13T03:56:44.013" v="377" actId="20577"/>
          <ac:spMkLst>
            <pc:docMk/>
            <pc:sldMk cId="979622006" sldId="280"/>
            <ac:spMk id="3" creationId="{1E0B8C4B-3A3C-9FD1-59FB-1666C1F09376}"/>
          </ac:spMkLst>
        </pc:spChg>
      </pc:sldChg>
      <pc:sldChg chg="modSp mod">
        <pc:chgData name="Aishwarya H S" userId="eea4a1e192a68904" providerId="LiveId" clId="{B4FB009B-738F-4484-863A-EB6FFA409580}" dt="2023-02-13T04:20:49.868" v="1202" actId="20577"/>
        <pc:sldMkLst>
          <pc:docMk/>
          <pc:sldMk cId="94818171" sldId="292"/>
        </pc:sldMkLst>
        <pc:spChg chg="mod">
          <ac:chgData name="Aishwarya H S" userId="eea4a1e192a68904" providerId="LiveId" clId="{B4FB009B-738F-4484-863A-EB6FFA409580}" dt="2023-02-13T04:20:49.868" v="1202" actId="20577"/>
          <ac:spMkLst>
            <pc:docMk/>
            <pc:sldMk cId="94818171" sldId="292"/>
            <ac:spMk id="3" creationId="{2BE8FDE3-DBA4-6A04-C75D-E56FE92EF368}"/>
          </ac:spMkLst>
        </pc:spChg>
      </pc:sldChg>
      <pc:sldChg chg="modSp new mod">
        <pc:chgData name="Aishwarya H S" userId="eea4a1e192a68904" providerId="LiveId" clId="{B4FB009B-738F-4484-863A-EB6FFA409580}" dt="2023-02-13T04:02:41.290" v="488" actId="403"/>
        <pc:sldMkLst>
          <pc:docMk/>
          <pc:sldMk cId="1072572624" sldId="294"/>
        </pc:sldMkLst>
        <pc:spChg chg="mod">
          <ac:chgData name="Aishwarya H S" userId="eea4a1e192a68904" providerId="LiveId" clId="{B4FB009B-738F-4484-863A-EB6FFA409580}" dt="2023-02-13T04:01:48.680" v="478" actId="1076"/>
          <ac:spMkLst>
            <pc:docMk/>
            <pc:sldMk cId="1072572624" sldId="294"/>
            <ac:spMk id="2" creationId="{CC673127-7632-B3F9-A1C5-8A3FE1ECF246}"/>
          </ac:spMkLst>
        </pc:spChg>
        <pc:spChg chg="mod">
          <ac:chgData name="Aishwarya H S" userId="eea4a1e192a68904" providerId="LiveId" clId="{B4FB009B-738F-4484-863A-EB6FFA409580}" dt="2023-02-13T04:02:41.290" v="488" actId="403"/>
          <ac:spMkLst>
            <pc:docMk/>
            <pc:sldMk cId="1072572624" sldId="294"/>
            <ac:spMk id="3" creationId="{77A78A1C-65C6-CFB2-6AD2-E2AA4487E91C}"/>
          </ac:spMkLst>
        </pc:spChg>
      </pc:sldChg>
      <pc:sldChg chg="delSp modSp new mod">
        <pc:chgData name="Aishwarya H S" userId="eea4a1e192a68904" providerId="LiveId" clId="{B4FB009B-738F-4484-863A-EB6FFA409580}" dt="2023-02-13T04:03:19.031" v="500" actId="20577"/>
        <pc:sldMkLst>
          <pc:docMk/>
          <pc:sldMk cId="2758690800" sldId="295"/>
        </pc:sldMkLst>
        <pc:spChg chg="del">
          <ac:chgData name="Aishwarya H S" userId="eea4a1e192a68904" providerId="LiveId" clId="{B4FB009B-738F-4484-863A-EB6FFA409580}" dt="2023-02-13T04:02:05.023" v="481" actId="478"/>
          <ac:spMkLst>
            <pc:docMk/>
            <pc:sldMk cId="2758690800" sldId="295"/>
            <ac:spMk id="2" creationId="{546CC298-F89C-7546-BF48-9A5C7EBF2147}"/>
          </ac:spMkLst>
        </pc:spChg>
        <pc:spChg chg="mod">
          <ac:chgData name="Aishwarya H S" userId="eea4a1e192a68904" providerId="LiveId" clId="{B4FB009B-738F-4484-863A-EB6FFA409580}" dt="2023-02-13T04:03:19.031" v="500" actId="20577"/>
          <ac:spMkLst>
            <pc:docMk/>
            <pc:sldMk cId="2758690800" sldId="295"/>
            <ac:spMk id="3" creationId="{08E1B348-A343-A229-D212-1CDF99935A71}"/>
          </ac:spMkLst>
        </pc:spChg>
      </pc:sldChg>
      <pc:sldChg chg="modSp new mod">
        <pc:chgData name="Aishwarya H S" userId="eea4a1e192a68904" providerId="LiveId" clId="{B4FB009B-738F-4484-863A-EB6FFA409580}" dt="2023-02-13T04:20:34.819" v="1188" actId="207"/>
        <pc:sldMkLst>
          <pc:docMk/>
          <pc:sldMk cId="2142138274" sldId="296"/>
        </pc:sldMkLst>
        <pc:spChg chg="mod">
          <ac:chgData name="Aishwarya H S" userId="eea4a1e192a68904" providerId="LiveId" clId="{B4FB009B-738F-4484-863A-EB6FFA409580}" dt="2023-02-13T04:04:46.840" v="568" actId="1076"/>
          <ac:spMkLst>
            <pc:docMk/>
            <pc:sldMk cId="2142138274" sldId="296"/>
            <ac:spMk id="2" creationId="{F59C74A4-567C-27C2-5332-55B48713D7C0}"/>
          </ac:spMkLst>
        </pc:spChg>
        <pc:spChg chg="mod">
          <ac:chgData name="Aishwarya H S" userId="eea4a1e192a68904" providerId="LiveId" clId="{B4FB009B-738F-4484-863A-EB6FFA409580}" dt="2023-02-13T04:20:34.819" v="1188" actId="207"/>
          <ac:spMkLst>
            <pc:docMk/>
            <pc:sldMk cId="2142138274" sldId="296"/>
            <ac:spMk id="3" creationId="{D6F96DDD-8FF0-1868-960A-892A59B199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515533" y="1011259"/>
            <a:ext cx="9160933" cy="2362877"/>
          </a:xfrm>
        </p:spPr>
        <p:txBody>
          <a:bodyPr/>
          <a:lstStyle/>
          <a:p>
            <a:r>
              <a:rPr lang="en-US" dirty="0"/>
              <a:t>Object oriented programming</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Aishwarya H 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OOPs features</a:t>
            </a:r>
          </a:p>
          <a:p>
            <a:r>
              <a:rPr lang="en-US" dirty="0"/>
              <a:t>​Example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600" b="0" i="0" dirty="0">
                <a:solidFill>
                  <a:srgbClr val="666666"/>
                </a:solidFill>
                <a:effectLst/>
                <a:latin typeface="Arial" panose="020B0604020202020204" pitchFamily="34" charset="0"/>
              </a:rPr>
              <a:t>Object-oriented programming (OOP) is a </a:t>
            </a:r>
            <a:r>
              <a:rPr lang="en-US" sz="1600" dirty="0">
                <a:solidFill>
                  <a:srgbClr val="666666"/>
                </a:solidFill>
                <a:latin typeface="Arial" panose="020B0604020202020204" pitchFamily="34" charset="0"/>
              </a:rPr>
              <a:t>programing </a:t>
            </a:r>
            <a:r>
              <a:rPr lang="en-US" sz="1600" dirty="0" err="1">
                <a:solidFill>
                  <a:srgbClr val="666666"/>
                </a:solidFill>
                <a:latin typeface="Arial" panose="020B0604020202020204" pitchFamily="34" charset="0"/>
              </a:rPr>
              <a:t>approch</a:t>
            </a:r>
            <a:r>
              <a:rPr lang="en-US" sz="1600" dirty="0">
                <a:solidFill>
                  <a:srgbClr val="666666"/>
                </a:solidFill>
                <a:latin typeface="Arial" panose="020B0604020202020204" pitchFamily="34" charset="0"/>
              </a:rPr>
              <a:t> based on classes and objects. </a:t>
            </a:r>
            <a:endParaRPr lang="en-US" sz="1600" b="0" i="0" dirty="0">
              <a:solidFill>
                <a:srgbClr val="666666"/>
              </a:solidFill>
              <a:effectLst/>
              <a:latin typeface="Arial" panose="020B0604020202020204" pitchFamily="34" charset="0"/>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OOPS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3127-7632-B3F9-A1C5-8A3FE1ECF246}"/>
              </a:ext>
            </a:extLst>
          </p:cNvPr>
          <p:cNvSpPr>
            <a:spLocks noGrp="1"/>
          </p:cNvSpPr>
          <p:nvPr>
            <p:ph type="title"/>
          </p:nvPr>
        </p:nvSpPr>
        <p:spPr>
          <a:xfrm>
            <a:off x="4178808" y="1209040"/>
            <a:ext cx="6766560" cy="768096"/>
          </a:xfrm>
        </p:spPr>
        <p:txBody>
          <a:bodyPr/>
          <a:lstStyle/>
          <a:p>
            <a:r>
              <a:rPr lang="en-IN" dirty="0"/>
              <a:t>OOPs features</a:t>
            </a:r>
          </a:p>
        </p:txBody>
      </p:sp>
      <p:sp>
        <p:nvSpPr>
          <p:cNvPr id="3" name="Content Placeholder 2">
            <a:extLst>
              <a:ext uri="{FF2B5EF4-FFF2-40B4-BE49-F238E27FC236}">
                <a16:creationId xmlns:a16="http://schemas.microsoft.com/office/drawing/2014/main" id="{77A78A1C-65C6-CFB2-6AD2-E2AA4487E91C}"/>
              </a:ext>
            </a:extLst>
          </p:cNvPr>
          <p:cNvSpPr>
            <a:spLocks noGrp="1"/>
          </p:cNvSpPr>
          <p:nvPr>
            <p:ph idx="1"/>
          </p:nvPr>
        </p:nvSpPr>
        <p:spPr>
          <a:xfrm>
            <a:off x="4025153" y="2375647"/>
            <a:ext cx="6965935" cy="3547633"/>
          </a:xfrm>
        </p:spPr>
        <p:txBody>
          <a:bodyPr/>
          <a:lstStyle/>
          <a:p>
            <a:pPr algn="l">
              <a:buFont typeface="+mj-lt"/>
              <a:buAutoNum type="arabicPeriod"/>
            </a:pPr>
            <a:r>
              <a:rPr lang="en-US" sz="1800" b="0" i="0" dirty="0">
                <a:solidFill>
                  <a:schemeClr val="tx1"/>
                </a:solidFill>
                <a:effectLst/>
                <a:latin typeface="Söhne"/>
              </a:rPr>
              <a:t>Class: A blueprint for creating objects, providing a way of encapsulating data and behavior.</a:t>
            </a:r>
          </a:p>
          <a:p>
            <a:pPr algn="l">
              <a:buFont typeface="+mj-lt"/>
              <a:buAutoNum type="arabicPeriod"/>
            </a:pPr>
            <a:r>
              <a:rPr lang="en-US" sz="1800" b="0" i="0" dirty="0">
                <a:solidFill>
                  <a:schemeClr val="tx1"/>
                </a:solidFill>
                <a:effectLst/>
                <a:latin typeface="Söhne"/>
              </a:rPr>
              <a:t>Object: An instance of a class, created from a class. Objects have their own attributes and methods.</a:t>
            </a:r>
          </a:p>
          <a:p>
            <a:pPr algn="l">
              <a:buFont typeface="+mj-lt"/>
              <a:buAutoNum type="arabicPeriod"/>
            </a:pPr>
            <a:r>
              <a:rPr lang="en-US" sz="1800" b="0" i="0" dirty="0">
                <a:solidFill>
                  <a:schemeClr val="tx1"/>
                </a:solidFill>
                <a:effectLst/>
                <a:latin typeface="Söhne"/>
              </a:rPr>
              <a:t>Attribute: A piece of data associated with an object. Attributes can be of any data type, such as numbers, strings, or lists.</a:t>
            </a:r>
          </a:p>
          <a:p>
            <a:pPr algn="l">
              <a:buFont typeface="+mj-lt"/>
              <a:buAutoNum type="arabicPeriod"/>
            </a:pPr>
            <a:r>
              <a:rPr lang="en-US" sz="1800" b="0" i="0" dirty="0">
                <a:solidFill>
                  <a:schemeClr val="tx1"/>
                </a:solidFill>
                <a:effectLst/>
                <a:latin typeface="Söhne"/>
              </a:rPr>
              <a:t>Method: A function associated with an object. Methods define the behavior of an object.</a:t>
            </a:r>
          </a:p>
          <a:p>
            <a:endParaRPr lang="en-IN" dirty="0"/>
          </a:p>
        </p:txBody>
      </p:sp>
      <p:sp>
        <p:nvSpPr>
          <p:cNvPr id="4" name="Footer Placeholder 3">
            <a:extLst>
              <a:ext uri="{FF2B5EF4-FFF2-40B4-BE49-F238E27FC236}">
                <a16:creationId xmlns:a16="http://schemas.microsoft.com/office/drawing/2014/main" id="{03B80FA1-3D29-E3A2-D446-B1C2AF90009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1FF9BC7-3AE4-0256-9AE2-76FEC365F3BD}"/>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07257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B348-A343-A229-D212-1CDF99935A71}"/>
              </a:ext>
            </a:extLst>
          </p:cNvPr>
          <p:cNvSpPr>
            <a:spLocks noGrp="1"/>
          </p:cNvSpPr>
          <p:nvPr>
            <p:ph idx="1"/>
          </p:nvPr>
        </p:nvSpPr>
        <p:spPr>
          <a:xfrm>
            <a:off x="4224528" y="959224"/>
            <a:ext cx="6766560" cy="4964056"/>
          </a:xfrm>
        </p:spPr>
        <p:txBody>
          <a:bodyPr/>
          <a:lstStyle/>
          <a:p>
            <a:pPr algn="l"/>
            <a:r>
              <a:rPr lang="en-US" sz="1800" b="0" i="0" dirty="0">
                <a:solidFill>
                  <a:schemeClr val="tx1"/>
                </a:solidFill>
                <a:effectLst/>
                <a:latin typeface="Söhne"/>
              </a:rPr>
              <a:t>5.Encapsulation: The idea of bundling data and functions that work on that data within one unit, or object. This is one of the fundamental principles of OOP and is used to hide the internal workings of an object from the outside world.</a:t>
            </a:r>
          </a:p>
          <a:p>
            <a:pPr algn="l"/>
            <a:r>
              <a:rPr lang="en-US" sz="1800" b="0" i="0" dirty="0">
                <a:solidFill>
                  <a:schemeClr val="tx1"/>
                </a:solidFill>
                <a:effectLst/>
                <a:latin typeface="Söhne"/>
              </a:rPr>
              <a:t>6.Abstraction: The process of hiding complex implementation details and presenting only essential features to the user. This allows the user to focus on what the object does instead of how it does it.</a:t>
            </a:r>
          </a:p>
          <a:p>
            <a:pPr algn="l"/>
            <a:r>
              <a:rPr lang="en-US" sz="1800" b="0" i="0" dirty="0">
                <a:solidFill>
                  <a:schemeClr val="tx1"/>
                </a:solidFill>
                <a:effectLst/>
                <a:latin typeface="Söhne"/>
              </a:rPr>
              <a:t>7.Inheritance: A mechanism that allows you to create a new class that is a modified version of an existing class. The new class is called a subclass, and it inherits attributes and methods from its parent class, also known as the superclass.</a:t>
            </a:r>
          </a:p>
          <a:p>
            <a:pPr algn="l"/>
            <a:r>
              <a:rPr lang="en-US" sz="1800" b="0" i="0" dirty="0">
                <a:solidFill>
                  <a:schemeClr val="tx1"/>
                </a:solidFill>
                <a:effectLst/>
                <a:latin typeface="Söhne"/>
              </a:rPr>
              <a:t>8.Polymorphism: The ability of an object to take on many forms. Polymorphism is achieved through method overriding and method overloading. In Python, polymorphism is achieved through duck typing, which means that an object's behavior is determined by the methods it defines, not by its class.</a:t>
            </a:r>
          </a:p>
          <a:p>
            <a:endParaRPr lang="en-IN" dirty="0"/>
          </a:p>
        </p:txBody>
      </p:sp>
      <p:sp>
        <p:nvSpPr>
          <p:cNvPr id="4" name="Footer Placeholder 3">
            <a:extLst>
              <a:ext uri="{FF2B5EF4-FFF2-40B4-BE49-F238E27FC236}">
                <a16:creationId xmlns:a16="http://schemas.microsoft.com/office/drawing/2014/main" id="{3B0CCF84-8522-C27D-0E4B-8D0A23FCE5D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B6A0C68-CC82-E599-ECB0-5D4EFB317B1E}"/>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75869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4A4-567C-27C2-5332-55B48713D7C0}"/>
              </a:ext>
            </a:extLst>
          </p:cNvPr>
          <p:cNvSpPr>
            <a:spLocks noGrp="1"/>
          </p:cNvSpPr>
          <p:nvPr>
            <p:ph type="title"/>
          </p:nvPr>
        </p:nvSpPr>
        <p:spPr>
          <a:xfrm>
            <a:off x="4178808" y="878601"/>
            <a:ext cx="6766560" cy="768096"/>
          </a:xfrm>
        </p:spPr>
        <p:txBody>
          <a:bodyPr/>
          <a:lstStyle/>
          <a:p>
            <a:r>
              <a:rPr lang="en-IN" dirty="0"/>
              <a:t>example</a:t>
            </a:r>
          </a:p>
        </p:txBody>
      </p:sp>
      <p:sp>
        <p:nvSpPr>
          <p:cNvPr id="3" name="Content Placeholder 2">
            <a:extLst>
              <a:ext uri="{FF2B5EF4-FFF2-40B4-BE49-F238E27FC236}">
                <a16:creationId xmlns:a16="http://schemas.microsoft.com/office/drawing/2014/main" id="{D6F96DDD-8FF0-1868-960A-892A59B199D1}"/>
              </a:ext>
            </a:extLst>
          </p:cNvPr>
          <p:cNvSpPr>
            <a:spLocks noGrp="1"/>
          </p:cNvSpPr>
          <p:nvPr>
            <p:ph idx="1"/>
          </p:nvPr>
        </p:nvSpPr>
        <p:spPr>
          <a:xfrm>
            <a:off x="4224528" y="1646697"/>
            <a:ext cx="6766560" cy="4276583"/>
          </a:xfrm>
        </p:spPr>
        <p:txBody>
          <a:bodyPr/>
          <a:lstStyle/>
          <a:p>
            <a:r>
              <a:rPr lang="en-IN" dirty="0">
                <a:solidFill>
                  <a:schemeClr val="tx1"/>
                </a:solidFill>
              </a:rPr>
              <a:t>Class Dog:</a:t>
            </a:r>
          </a:p>
          <a:p>
            <a:r>
              <a:rPr lang="en-IN" dirty="0">
                <a:solidFill>
                  <a:schemeClr val="tx1"/>
                </a:solidFill>
              </a:rPr>
              <a:t>        </a:t>
            </a:r>
            <a:r>
              <a:rPr lang="en-IN" dirty="0" err="1">
                <a:solidFill>
                  <a:schemeClr val="tx1"/>
                </a:solidFill>
              </a:rPr>
              <a:t>def_init</a:t>
            </a:r>
            <a:r>
              <a:rPr lang="en-IN" dirty="0">
                <a:solidFill>
                  <a:schemeClr val="tx1"/>
                </a:solidFill>
              </a:rPr>
              <a:t>_(</a:t>
            </a:r>
            <a:r>
              <a:rPr lang="en-IN" dirty="0" err="1">
                <a:solidFill>
                  <a:schemeClr val="tx1"/>
                </a:solidFill>
              </a:rPr>
              <a:t>self,name,breed,age</a:t>
            </a:r>
            <a:r>
              <a:rPr lang="en-IN" dirty="0">
                <a:solidFill>
                  <a:schemeClr val="tx1"/>
                </a:solidFill>
              </a:rPr>
              <a:t>): </a:t>
            </a:r>
            <a:r>
              <a:rPr lang="en-IN" sz="1400" dirty="0">
                <a:solidFill>
                  <a:srgbClr val="DF8C8C"/>
                </a:solidFill>
              </a:rPr>
              <a:t># self is not a parameter and all the </a:t>
            </a:r>
            <a:r>
              <a:rPr lang="en-IN" sz="1400" dirty="0" err="1">
                <a:solidFill>
                  <a:srgbClr val="DF8C8C"/>
                </a:solidFill>
              </a:rPr>
              <a:t>mothods</a:t>
            </a:r>
            <a:r>
              <a:rPr lang="en-IN" sz="1400" dirty="0">
                <a:solidFill>
                  <a:srgbClr val="DF8C8C"/>
                </a:solidFill>
              </a:rPr>
              <a:t> should take it as first parameter.it is in reference to the instance of the class that the method is being called on</a:t>
            </a:r>
          </a:p>
          <a:p>
            <a:r>
              <a:rPr lang="en-IN" dirty="0"/>
              <a:t>                </a:t>
            </a:r>
            <a:r>
              <a:rPr lang="en-IN" dirty="0">
                <a:solidFill>
                  <a:schemeClr val="tx1"/>
                </a:solidFill>
              </a:rPr>
              <a:t>self.name=name </a:t>
            </a:r>
            <a:r>
              <a:rPr lang="en-IN" dirty="0">
                <a:solidFill>
                  <a:srgbClr val="DF8C8C"/>
                </a:solidFill>
              </a:rPr>
              <a:t>#sets the name to the dog</a:t>
            </a:r>
          </a:p>
          <a:p>
            <a:r>
              <a:rPr lang="en-IN" dirty="0">
                <a:solidFill>
                  <a:schemeClr val="tx1"/>
                </a:solidFill>
              </a:rPr>
              <a:t>                </a:t>
            </a:r>
            <a:r>
              <a:rPr lang="en-IN" dirty="0" err="1">
                <a:solidFill>
                  <a:schemeClr val="tx1"/>
                </a:solidFill>
              </a:rPr>
              <a:t>self.breed</a:t>
            </a:r>
            <a:r>
              <a:rPr lang="en-IN" dirty="0">
                <a:solidFill>
                  <a:schemeClr val="tx1"/>
                </a:solidFill>
              </a:rPr>
              <a:t>=breed</a:t>
            </a:r>
          </a:p>
          <a:p>
            <a:r>
              <a:rPr lang="en-IN" dirty="0">
                <a:solidFill>
                  <a:schemeClr val="tx1"/>
                </a:solidFill>
              </a:rPr>
              <a:t>                </a:t>
            </a:r>
            <a:r>
              <a:rPr lang="en-IN" dirty="0" err="1">
                <a:solidFill>
                  <a:schemeClr val="tx1"/>
                </a:solidFill>
              </a:rPr>
              <a:t>self.age</a:t>
            </a:r>
            <a:r>
              <a:rPr lang="en-IN" dirty="0">
                <a:solidFill>
                  <a:schemeClr val="tx1"/>
                </a:solidFill>
              </a:rPr>
              <a:t>=age</a:t>
            </a:r>
          </a:p>
          <a:p>
            <a:r>
              <a:rPr lang="en-IN" dirty="0">
                <a:solidFill>
                  <a:schemeClr val="tx1"/>
                </a:solidFill>
              </a:rPr>
              <a:t>         def bark(self):</a:t>
            </a:r>
          </a:p>
          <a:p>
            <a:r>
              <a:rPr lang="en-IN" dirty="0">
                <a:solidFill>
                  <a:schemeClr val="tx1"/>
                </a:solidFill>
              </a:rPr>
              <a:t>                print(“woof!”)</a:t>
            </a:r>
          </a:p>
          <a:p>
            <a:r>
              <a:rPr lang="en-IN" dirty="0">
                <a:solidFill>
                  <a:schemeClr val="tx1"/>
                </a:solidFill>
              </a:rPr>
              <a:t>Dog1=Dog(“max”,”Labrador”,5)</a:t>
            </a:r>
          </a:p>
          <a:p>
            <a:r>
              <a:rPr lang="en-IN" dirty="0">
                <a:solidFill>
                  <a:schemeClr val="tx1"/>
                </a:solidFill>
              </a:rPr>
              <a:t>Dog2=Dog(“</a:t>
            </a:r>
            <a:r>
              <a:rPr lang="en-IN" dirty="0" err="1">
                <a:solidFill>
                  <a:schemeClr val="tx1"/>
                </a:solidFill>
              </a:rPr>
              <a:t>buddu</a:t>
            </a:r>
            <a:r>
              <a:rPr lang="en-IN" dirty="0">
                <a:solidFill>
                  <a:schemeClr val="tx1"/>
                </a:solidFill>
              </a:rPr>
              <a:t>”,”golden retriever,7)</a:t>
            </a:r>
          </a:p>
          <a:p>
            <a:endParaRPr lang="en-IN" dirty="0"/>
          </a:p>
          <a:p>
            <a:r>
              <a:rPr lang="en-IN" dirty="0">
                <a:solidFill>
                  <a:schemeClr val="tx1"/>
                </a:solidFill>
              </a:rPr>
              <a:t>Print(dog1.name) </a:t>
            </a:r>
            <a:r>
              <a:rPr lang="en-IN" dirty="0">
                <a:solidFill>
                  <a:srgbClr val="00B050"/>
                </a:solidFill>
              </a:rPr>
              <a:t>#output:max</a:t>
            </a:r>
          </a:p>
          <a:p>
            <a:r>
              <a:rPr lang="en-IN" dirty="0">
                <a:solidFill>
                  <a:schemeClr val="tx1"/>
                </a:solidFill>
              </a:rPr>
              <a:t>Print(dog2.breed) </a:t>
            </a:r>
            <a:r>
              <a:rPr lang="en-IN" dirty="0">
                <a:solidFill>
                  <a:srgbClr val="00B050"/>
                </a:solidFill>
              </a:rPr>
              <a:t>#output:golden retriever</a:t>
            </a:r>
          </a:p>
          <a:p>
            <a:endParaRPr lang="en-IN" dirty="0"/>
          </a:p>
          <a:p>
            <a:r>
              <a:rPr lang="en-IN" dirty="0"/>
              <a:t>Dog1.bark()</a:t>
            </a:r>
            <a:r>
              <a:rPr lang="en-IN" dirty="0">
                <a:solidFill>
                  <a:srgbClr val="00B050"/>
                </a:solidFill>
              </a:rPr>
              <a:t> #woof!</a:t>
            </a:r>
          </a:p>
        </p:txBody>
      </p:sp>
      <p:sp>
        <p:nvSpPr>
          <p:cNvPr id="4" name="Footer Placeholder 3">
            <a:extLst>
              <a:ext uri="{FF2B5EF4-FFF2-40B4-BE49-F238E27FC236}">
                <a16:creationId xmlns:a16="http://schemas.microsoft.com/office/drawing/2014/main" id="{7EF7E352-7A08-4B7B-20E0-CCA8D1DC152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C92708-FD4D-5E75-9D1A-F8ACAFD2CF39}"/>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14213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endParaRPr lang="en-US" dirty="0"/>
          </a:p>
          <a:p>
            <a:r>
              <a:rPr lang="en-US" dirty="0"/>
              <a:t>OOP concept is very useful since it is easier manipulate the program rather than write an entire code from scratch.</a:t>
            </a:r>
          </a:p>
          <a:p>
            <a:r>
              <a:rPr lang="en-US" dirty="0"/>
              <a:t>The programs are divided into bit sized problems hence easy to solve </a:t>
            </a:r>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{7FB924DE-7973-4B6D-88BF-3AA54F668EBC}tf78438558_win32</Template>
  <TotalTime>80</TotalTime>
  <Words>492</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Sabon Next LT</vt:lpstr>
      <vt:lpstr>Söhne</vt:lpstr>
      <vt:lpstr>Office Theme</vt:lpstr>
      <vt:lpstr>Object oriented programming</vt:lpstr>
      <vt:lpstr>AGENDA</vt:lpstr>
      <vt:lpstr>introduction</vt:lpstr>
      <vt:lpstr>OOPs features</vt:lpstr>
      <vt:lpstr>PowerPoint Presentation</vt:lpstr>
      <vt:lpstr>example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subject/>
  <dc:creator>Aishwarya H S</dc:creator>
  <cp:lastModifiedBy>Aishwarya H S</cp:lastModifiedBy>
  <cp:revision>1</cp:revision>
  <dcterms:created xsi:type="dcterms:W3CDTF">2023-02-10T04:23:00Z</dcterms:created>
  <dcterms:modified xsi:type="dcterms:W3CDTF">2023-02-13T05:06:39Z</dcterms:modified>
</cp:coreProperties>
</file>