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sldIdLst>
    <p:sldId id="325" r:id="rId2"/>
    <p:sldId id="326" r:id="rId3"/>
    <p:sldId id="337" r:id="rId4"/>
    <p:sldId id="330" r:id="rId5"/>
    <p:sldId id="331" r:id="rId6"/>
    <p:sldId id="332" r:id="rId7"/>
    <p:sldId id="333" r:id="rId8"/>
    <p:sldId id="338" r:id="rId9"/>
    <p:sldId id="33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63"/>
    <p:restoredTop sz="95755" autoAdjust="0"/>
  </p:normalViewPr>
  <p:slideViewPr>
    <p:cSldViewPr>
      <p:cViewPr>
        <p:scale>
          <a:sx n="120" d="100"/>
          <a:sy n="120" d="100"/>
        </p:scale>
        <p:origin x="936" y="6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D489-64CB-4BEC-9009-DF1049EEC295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A37-5393-441C-B54C-F75E3C58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2C6E082-B407-554A-B9EC-BACEA7E80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135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6123B38-EE88-6045-A439-0378770F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33363"/>
            <a:ext cx="362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D2B95CC4-8C45-5644-BD7C-D64915262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1113"/>
            <a:ext cx="11191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125" b="0">
                <a:latin typeface="Calibri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9" y="171453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3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2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0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6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0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9633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7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658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8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4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9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4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C89-FAA1-4F4C-BD3C-C65CAF8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EBAC8DC-1A46-9B4D-9F32-85154E3A6AB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0A91-AD89-E74E-A67F-550D48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C5F-729B-F942-BBF7-5ED0FD8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E52-D171-DE47-9BD9-56B9C04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2043-7283-FE4F-BEEE-9248BD5CA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7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E36-DDD1-2941-939A-69596E2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178FA29-9A6F-F541-B30F-ACC74D3CA571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6FC1-9D4A-674B-81AC-E8C5869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751E-7116-574B-ABFA-611F815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4DF4-EE9E-5744-9724-92A04C4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81E9-8941-4647-9188-AD81020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63EB-D3FA-EB4B-B6BA-79BCF4F1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4" y="326759"/>
            <a:ext cx="7592093" cy="5715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3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4FB-69A4-B14C-ABF1-C0ABC30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94F5FC3-2FF2-1F49-A47A-26A96188229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1E8C-7440-FB4D-BFE6-2642949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89B-A50D-C144-B1F9-13C148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C56-63D3-7F4A-B388-5D8A6E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E1ED-B60B-CD4F-A27E-2439EA4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3BB-2D83-7249-BB98-56EB1EB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1891-D83A-6149-A730-45FBDCD1BA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A68DB40-FAF8-FE41-B5BB-AE81E27F9D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17EC-C60D-C643-BD8F-B6B9B0D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22F7-B045-9740-9DCD-DE5A643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0BA2-F2F2-844F-B70F-8A8C2E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B483-E90B-3C4D-9573-8A7F05028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62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5FC-4CE6-944D-809D-A5D47A9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B808F9-9F2A-9D4F-BD4D-017FD8940D30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B9E-F34E-AD4B-94F3-105B531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280B-D78E-854F-B74D-B0D132D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CBE-4CA3-B24A-9A05-FADD536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0093-77FC-704D-8604-906534E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B71-D213-6240-9CB0-59BDFA59D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4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1371600"/>
            <a:ext cx="3770313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37160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14325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54AC3-33F6-A548-8609-41FE59B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2" y="4787901"/>
            <a:ext cx="2130425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CEAE8-9F02-8D4F-93B8-799B297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4787901"/>
            <a:ext cx="2897188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AF141-92A6-A146-890E-283BC64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776789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3516-A3FE-0C42-87DF-0D1496C5F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4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22" y="4233090"/>
            <a:ext cx="7182892" cy="27622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5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2" y="4477565"/>
            <a:ext cx="7182892" cy="467766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200" b="0" i="0" u="none" strike="noStrike" kern="1200" cap="none" spc="-53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88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06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52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3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7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8FCD96-9F06-0D45-9605-787E5E2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7813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F65268-AC7B-3743-9893-09AB2C983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7" y="1022350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3964" y="4959350"/>
            <a:ext cx="256802" cy="17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F8B433F-F863-DE46-968B-FCE06064C99A}" type="slidenum">
              <a:rPr lang="en-US" altLang="en-US" sz="563" b="1">
                <a:solidFill>
                  <a:srgbClr val="000000"/>
                </a:solidFill>
                <a:latin typeface="Arial Narrow" panose="020B0604020202020204" pitchFamily="34" charset="0"/>
              </a:rPr>
              <a:pPr>
                <a:defRPr/>
              </a:pPr>
              <a:t>‹#›</a:t>
            </a:fld>
            <a:endParaRPr lang="en-US" altLang="en-US" sz="563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838"/>
            <a:ext cx="9144000" cy="220662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113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349570" y="4935752"/>
            <a:ext cx="1382110" cy="196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CSCI 4253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2F7B03A7-A51E-9E44-9FD5-FA153067A6F8}" type="slidenum">
              <a:rPr lang="en-US" sz="67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75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50" r:id="rId30"/>
    <p:sldLayoutId id="2147483651" r:id="rId31"/>
    <p:sldLayoutId id="2147483652" r:id="rId32"/>
    <p:sldLayoutId id="2147483653" r:id="rId33"/>
    <p:sldLayoutId id="2147483654" r:id="rId34"/>
  </p:sldLayoutIdLst>
  <p:hf hdr="0" ftr="0" dt="0"/>
  <p:txStyles>
    <p:titleStyle>
      <a:lvl1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32414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6pPr>
      <a:lvl7pPr marL="58132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7pPr>
      <a:lvl8pPr marL="83849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8pPr>
      <a:lvl9pPr marL="109567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614DC2-9EAF-D54B-AF14-EEF00D162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                         By:</a:t>
            </a:r>
          </a:p>
          <a:p>
            <a:r>
              <a:rPr lang="en-US" sz="2000" dirty="0"/>
              <a:t>		Aditya Srivastava</a:t>
            </a:r>
          </a:p>
          <a:p>
            <a:r>
              <a:rPr lang="en-US" sz="2000" dirty="0"/>
              <a:t>		Aishwarya Jayaramu</a:t>
            </a:r>
          </a:p>
          <a:p>
            <a:r>
              <a:rPr lang="en-US" sz="2000" dirty="0"/>
              <a:t>		Harsh Gupta</a:t>
            </a:r>
            <a:endParaRPr lang="en-US" alt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632FB-7871-AF48-A139-6A89EF7E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47750"/>
            <a:ext cx="6277401" cy="1657350"/>
          </a:xfrm>
        </p:spPr>
        <p:txBody>
          <a:bodyPr/>
          <a:lstStyle/>
          <a:p>
            <a:r>
              <a:rPr lang="en-US" sz="4400" dirty="0"/>
              <a:t>Cloudboard</a:t>
            </a:r>
          </a:p>
        </p:txBody>
      </p:sp>
    </p:spTree>
    <p:extLst>
      <p:ext uri="{BB962C8B-B14F-4D97-AF65-F5344CB8AC3E}">
        <p14:creationId xmlns:p14="http://schemas.microsoft.com/office/powerpoint/2010/main" val="37977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Cloudboard – A cloud-based clipboard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0" y="1021558"/>
            <a:ext cx="4543419" cy="3729038"/>
          </a:xfrm>
        </p:spPr>
        <p:txBody>
          <a:bodyPr wrap="square" anchor="t">
            <a:normAutofit/>
          </a:bodyPr>
          <a:lstStyle/>
          <a:p>
            <a:r>
              <a:rPr lang="en-US" b="0" dirty="0"/>
              <a:t>A convenient and seamless way for users to copy and paste content between devices</a:t>
            </a:r>
          </a:p>
          <a:p>
            <a:pPr marL="0" indent="0">
              <a:buNone/>
            </a:pPr>
            <a:r>
              <a:rPr lang="en-US" b="0" dirty="0"/>
              <a:t>   Uses : </a:t>
            </a:r>
          </a:p>
          <a:p>
            <a:pPr marL="0" indent="0">
              <a:buNone/>
            </a:pPr>
            <a:r>
              <a:rPr lang="en-US" sz="1800" b="0" dirty="0"/>
              <a:t>    - 2-factor authentication</a:t>
            </a:r>
          </a:p>
          <a:p>
            <a:pPr marL="0" indent="0">
              <a:buNone/>
            </a:pPr>
            <a:r>
              <a:rPr lang="en-US" sz="1800" b="0" dirty="0"/>
              <a:t>    - Quick share of link</a:t>
            </a:r>
            <a:endParaRPr lang="en-US" b="0" dirty="0"/>
          </a:p>
          <a:p>
            <a:r>
              <a:rPr lang="en-US" b="0" dirty="0"/>
              <a:t>A user-friendly and intuitive interface</a:t>
            </a:r>
          </a:p>
          <a:p>
            <a:r>
              <a:rPr lang="en-US" b="0" dirty="0"/>
              <a:t>Improves the user experience when working with multiple devices</a:t>
            </a:r>
          </a:p>
        </p:txBody>
      </p:sp>
      <p:pic>
        <p:nvPicPr>
          <p:cNvPr id="1028" name="Picture 4" descr="CloudBoard - Crunchbase Company Profile &amp; Funding">
            <a:extLst>
              <a:ext uri="{FF2B5EF4-FFF2-40B4-BE49-F238E27FC236}">
                <a16:creationId xmlns:a16="http://schemas.microsoft.com/office/drawing/2014/main" id="{73C78B90-CD74-AC05-677E-490071DC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0" y="3824288"/>
            <a:ext cx="740569" cy="74056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mote Clip: copy-and-paste between Palms, Windows, and Unix">
            <a:extLst>
              <a:ext uri="{FF2B5EF4-FFF2-40B4-BE49-F238E27FC236}">
                <a16:creationId xmlns:a16="http://schemas.microsoft.com/office/drawing/2014/main" id="{400E2E8A-2FB8-42D4-ABA9-2163A828887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365178"/>
            <a:ext cx="3871913" cy="227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B232-97B3-F83D-EAF0-D5AE3693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D82D-266F-00F3-3E83-FA81A6C4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7820019" cy="3729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 Components</a:t>
            </a:r>
          </a:p>
          <a:p>
            <a:r>
              <a:rPr lang="en-US" b="0" dirty="0"/>
              <a:t>REST APIs - User Registration, Device Registration, Copy/Paste</a:t>
            </a:r>
          </a:p>
          <a:p>
            <a:r>
              <a:rPr lang="en-US" b="0" dirty="0"/>
              <a:t>Client application</a:t>
            </a:r>
          </a:p>
          <a:p>
            <a:r>
              <a:rPr lang="en-US" b="0" dirty="0"/>
              <a:t>Web application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dirty="0"/>
              <a:t>Hardware Components</a:t>
            </a:r>
          </a:p>
          <a:p>
            <a:r>
              <a:rPr lang="en-US" b="0" dirty="0"/>
              <a:t>Server - Runs on the Google Cloud Platform</a:t>
            </a:r>
          </a:p>
          <a:p>
            <a:r>
              <a:rPr lang="en-US" b="0" dirty="0"/>
              <a:t>client app - Runs on personal computing devices</a:t>
            </a:r>
          </a:p>
          <a:p>
            <a:r>
              <a:rPr lang="en-US" b="0" dirty="0"/>
              <a:t>web app – Runs in-browser</a:t>
            </a:r>
          </a:p>
          <a:p>
            <a:endParaRPr lang="en-US" b="0" dirty="0"/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68" y="1200150"/>
            <a:ext cx="7896225" cy="3729038"/>
          </a:xfrm>
        </p:spPr>
        <p:txBody>
          <a:bodyPr/>
          <a:lstStyle/>
          <a:p>
            <a:r>
              <a:rPr lang="en-US" sz="2200" b="0" dirty="0"/>
              <a:t> GCP Virtual machine</a:t>
            </a:r>
          </a:p>
          <a:p>
            <a:r>
              <a:rPr lang="en-US" sz="2200" b="0" dirty="0"/>
              <a:t> API interfaces</a:t>
            </a:r>
          </a:p>
          <a:p>
            <a:r>
              <a:rPr lang="en-US" sz="2200" b="0" dirty="0"/>
              <a:t> Storage services – GCP Buckets</a:t>
            </a:r>
          </a:p>
          <a:p>
            <a:r>
              <a:rPr lang="en-US" sz="2200" b="0" dirty="0"/>
              <a:t> Database - SQLite</a:t>
            </a:r>
          </a:p>
          <a:p>
            <a:r>
              <a:rPr lang="en-US" sz="2200" b="0" dirty="0"/>
              <a:t> Flask REST server,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2" y="277813"/>
            <a:ext cx="7591425" cy="5715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DE128-273D-D838-9F41-E8AFA08EAD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7184" y="1021558"/>
            <a:ext cx="2973907" cy="3729038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01C47-8A0D-962A-D712-6CB7F4248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2488" y="1827086"/>
            <a:ext cx="3871912" cy="21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Functionality and Interface Testing</a:t>
            </a:r>
          </a:p>
          <a:p>
            <a:pPr lvl="1"/>
            <a:r>
              <a:rPr lang="en-US" sz="1500" dirty="0"/>
              <a:t> Website - Validate the REST API carrying the authentication credentials</a:t>
            </a:r>
          </a:p>
          <a:p>
            <a:pPr lvl="1"/>
            <a:r>
              <a:rPr lang="en-US" sz="1500" dirty="0"/>
              <a:t>Client Application - Test if requests are sent correctly to the server and the output at the client for the paste command is displayed correctly and show any errors</a:t>
            </a:r>
            <a:endParaRPr lang="en-US" sz="1500" b="1" dirty="0"/>
          </a:p>
          <a:p>
            <a:pPr lvl="1"/>
            <a:r>
              <a:rPr lang="en-US" sz="1500" b="0" dirty="0"/>
              <a:t>Server - Test if the server is handling all application requests without any service denial</a:t>
            </a:r>
          </a:p>
          <a:p>
            <a:pPr lvl="1"/>
            <a:r>
              <a:rPr lang="en-US" sz="1500" b="0" dirty="0"/>
              <a:t>Database Server: To make sure queries sent to the database give expected results</a:t>
            </a:r>
          </a:p>
          <a:p>
            <a:pPr lvl="1"/>
            <a:endParaRPr lang="en-US" sz="1500" dirty="0"/>
          </a:p>
          <a:p>
            <a:r>
              <a:rPr lang="en-US" sz="2100" dirty="0"/>
              <a:t>Database Testing</a:t>
            </a:r>
          </a:p>
          <a:p>
            <a:pPr lvl="1"/>
            <a:r>
              <a:rPr lang="en-US" sz="1500" dirty="0"/>
              <a:t>Check for errors while executing queries and ensure data integrity while creating or updating data in the database</a:t>
            </a:r>
          </a:p>
          <a:p>
            <a:pPr lvl="1"/>
            <a:r>
              <a:rPr lang="en-US" sz="1500" dirty="0"/>
              <a:t>Verify that the client application displays accurate test data retrieved from the database and the response times of queries</a:t>
            </a:r>
          </a:p>
          <a:p>
            <a:pPr lvl="1"/>
            <a:endParaRPr lang="en-US" sz="1500" dirty="0"/>
          </a:p>
          <a:p>
            <a:endParaRPr lang="en-US" sz="1500" dirty="0"/>
          </a:p>
          <a:p>
            <a:endParaRPr lang="en-US" sz="2100" dirty="0"/>
          </a:p>
          <a:p>
            <a:pPr lvl="1"/>
            <a:endParaRPr lang="en-US" sz="1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4" y="1414462"/>
            <a:ext cx="7896225" cy="3729038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b="0" dirty="0"/>
              <a:t>How to Debug, Design, and operate REST API’s</a:t>
            </a:r>
          </a:p>
          <a:p>
            <a:r>
              <a:rPr lang="en-US" sz="2200" b="0" dirty="0"/>
              <a:t> Design Databases schemas</a:t>
            </a:r>
          </a:p>
          <a:p>
            <a:r>
              <a:rPr lang="en-US" sz="2200" b="0" dirty="0"/>
              <a:t> Secure authentication </a:t>
            </a:r>
          </a:p>
          <a:p>
            <a:r>
              <a:rPr lang="en-US" sz="2200" b="0" dirty="0"/>
              <a:t> How to run Remove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2962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3BD2-4AB7-B377-6BF3-ECE4CEF7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CAB-CAA6-534E-9D9F-C90CE7BB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sz="2200" b="0" dirty="0"/>
              <a:t> A way for users to clear their clipboard and/or view their copy history.</a:t>
            </a:r>
          </a:p>
          <a:p>
            <a:r>
              <a:rPr lang="en-US" sz="2200" b="0" dirty="0"/>
              <a:t> Data encryption on the copied objects for privacy.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909314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36213</TotalTime>
  <Words>307</Words>
  <Application>Microsoft Macintosh PowerPoint</Application>
  <PresentationFormat>On-screen Show (16:9)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Helvetica</vt:lpstr>
      <vt:lpstr>Segoe UI</vt:lpstr>
      <vt:lpstr>Tahoma</vt:lpstr>
      <vt:lpstr>Times New Roman</vt:lpstr>
      <vt:lpstr>Wingdings</vt:lpstr>
      <vt:lpstr>Wingdings 2</vt:lpstr>
      <vt:lpstr>4_template2007</vt:lpstr>
      <vt:lpstr>Cloudboard</vt:lpstr>
      <vt:lpstr>Cloudboard – A cloud-based clipboard</vt:lpstr>
      <vt:lpstr>Software and hardware components</vt:lpstr>
      <vt:lpstr>Components</vt:lpstr>
      <vt:lpstr>Architectural Diagram</vt:lpstr>
      <vt:lpstr>Debugging</vt:lpstr>
      <vt:lpstr>Learnings</vt:lpstr>
      <vt:lpstr>Stretch Goals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Aishwarya Jayaramu</cp:lastModifiedBy>
  <cp:revision>373</cp:revision>
  <dcterms:created xsi:type="dcterms:W3CDTF">2010-10-28T17:57:07Z</dcterms:created>
  <dcterms:modified xsi:type="dcterms:W3CDTF">2022-12-12T08:56:59Z</dcterms:modified>
</cp:coreProperties>
</file>