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5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3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9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5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4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9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EFD6A-5718-427F-8B3B-C03E695AB525}" type="datetimeFigureOut">
              <a:rPr lang="en-US" smtClean="0"/>
              <a:t>18/09/2020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D5290-B2CB-4640-B848-C20DB9FE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0467" y="1133340"/>
            <a:ext cx="1223494" cy="425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8186" y="540913"/>
            <a:ext cx="965915" cy="283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endCxn id="6" idx="5"/>
          </p:cNvCxnSpPr>
          <p:nvPr/>
        </p:nvCxnSpPr>
        <p:spPr>
          <a:xfrm flipH="1" flipV="1">
            <a:off x="1442646" y="782755"/>
            <a:ext cx="669489" cy="350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1"/>
          </p:cNvCxnSpPr>
          <p:nvPr/>
        </p:nvCxnSpPr>
        <p:spPr>
          <a:xfrm flipH="1">
            <a:off x="1442646" y="1345842"/>
            <a:ext cx="527821" cy="10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</p:cNvCxnSpPr>
          <p:nvPr/>
        </p:nvCxnSpPr>
        <p:spPr>
          <a:xfrm flipH="1" flipV="1">
            <a:off x="2472744" y="570253"/>
            <a:ext cx="109470" cy="56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039414" y="540913"/>
            <a:ext cx="154547" cy="59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442647" y="145250"/>
            <a:ext cx="1596768" cy="4250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C_contact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2444" y="115910"/>
            <a:ext cx="1429556" cy="4843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0" y="1345841"/>
            <a:ext cx="1712890" cy="547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C_address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22" idx="1"/>
          </p:cNvCxnSpPr>
          <p:nvPr/>
        </p:nvCxnSpPr>
        <p:spPr>
          <a:xfrm>
            <a:off x="3193961" y="1345842"/>
            <a:ext cx="108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275786" y="1133340"/>
            <a:ext cx="2189408" cy="42500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Book_by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>
          <a:xfrm flipV="1">
            <a:off x="6465194" y="1345841"/>
            <a:ext cx="19575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461419" y="1205409"/>
            <a:ext cx="1571223" cy="321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Tickets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9428642" y="792272"/>
            <a:ext cx="86419" cy="413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440327" y="596476"/>
            <a:ext cx="90151" cy="68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4" idx="3"/>
          </p:cNvCxnSpPr>
          <p:nvPr/>
        </p:nvCxnSpPr>
        <p:spPr>
          <a:xfrm flipV="1">
            <a:off x="10074269" y="807926"/>
            <a:ext cx="513587" cy="503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738430" y="294161"/>
            <a:ext cx="1365161" cy="331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047408" y="447904"/>
            <a:ext cx="1287887" cy="334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T_id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399878" y="489135"/>
            <a:ext cx="1283594" cy="373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T_price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9691351" y="1558080"/>
            <a:ext cx="6441" cy="148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8399079" y="3039414"/>
            <a:ext cx="2597426" cy="80694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2"/>
          </p:cNvCxnSpPr>
          <p:nvPr/>
        </p:nvCxnSpPr>
        <p:spPr>
          <a:xfrm>
            <a:off x="9697792" y="3846361"/>
            <a:ext cx="0" cy="1414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104243" y="5261113"/>
            <a:ext cx="1205948" cy="491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1"/>
          </p:cNvCxnSpPr>
          <p:nvPr/>
        </p:nvCxnSpPr>
        <p:spPr>
          <a:xfrm flipH="1" flipV="1">
            <a:off x="8256104" y="4929809"/>
            <a:ext cx="848139" cy="57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699513" y="4638261"/>
            <a:ext cx="1245704" cy="291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8613913" y="5752435"/>
            <a:ext cx="633118" cy="489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56174" y="5897217"/>
            <a:ext cx="1457739" cy="5902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M_name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0122794" y="4638261"/>
            <a:ext cx="540913" cy="62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450368" y="4146939"/>
            <a:ext cx="1741632" cy="503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M_contact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40" idx="1"/>
          </p:cNvCxnSpPr>
          <p:nvPr/>
        </p:nvCxnSpPr>
        <p:spPr>
          <a:xfrm flipH="1">
            <a:off x="6465194" y="5506774"/>
            <a:ext cx="2639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5049077" y="5261113"/>
            <a:ext cx="1491803" cy="49132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63" idx="1"/>
          </p:cNvCxnSpPr>
          <p:nvPr/>
        </p:nvCxnSpPr>
        <p:spPr>
          <a:xfrm flipH="1">
            <a:off x="4108174" y="5506774"/>
            <a:ext cx="940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579881" y="5261113"/>
            <a:ext cx="1515041" cy="491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2112135" y="4638261"/>
            <a:ext cx="467746" cy="622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258957" y="4346713"/>
            <a:ext cx="1577008" cy="303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>
            <a:endCxn id="72" idx="6"/>
          </p:cNvCxnSpPr>
          <p:nvPr/>
        </p:nvCxnSpPr>
        <p:spPr>
          <a:xfrm flipH="1">
            <a:off x="1970467" y="5752435"/>
            <a:ext cx="609415" cy="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77078" y="5506774"/>
            <a:ext cx="1493389" cy="496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D_name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039414" y="1558080"/>
            <a:ext cx="0" cy="615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2277414" y="2220258"/>
            <a:ext cx="1524000" cy="45499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7" idx="3"/>
          </p:cNvCxnSpPr>
          <p:nvPr/>
        </p:nvCxnSpPr>
        <p:spPr>
          <a:xfrm>
            <a:off x="3801414" y="2447756"/>
            <a:ext cx="1472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325414" y="2278029"/>
            <a:ext cx="1241223" cy="292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 smtClean="0">
                <a:solidFill>
                  <a:schemeClr val="tx1"/>
                </a:solidFill>
              </a:rPr>
              <a:t>Bill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5325414" y="2570921"/>
            <a:ext cx="0" cy="468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572000" y="3039414"/>
            <a:ext cx="1736035" cy="366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B_amount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6308035" y="2570921"/>
            <a:ext cx="583095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6566637" y="3147886"/>
            <a:ext cx="1171793" cy="430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B_id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77078" y="6498945"/>
            <a:ext cx="6414052" cy="324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 diagram of Airline Reservation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0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3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8</cp:revision>
  <dcterms:created xsi:type="dcterms:W3CDTF">2020-09-18T08:40:40Z</dcterms:created>
  <dcterms:modified xsi:type="dcterms:W3CDTF">2020-09-18T09:18:30Z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