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5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sv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 AISHWARYA </a:t>
            </a:r>
          </a:p>
          <a:p>
            <a:r>
              <a:rPr lang="en-US" sz="2400" dirty="0"/>
              <a:t>REGISTER NO: 312216900</a:t>
            </a:r>
          </a:p>
          <a:p>
            <a:r>
              <a:rPr lang="en-US" sz="2400" dirty="0"/>
              <a:t>DEPARTMENT: B.COM (GENERAL)</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6C65E2A-75A6-8EE9-1A83-06E48483828F}"/>
              </a:ext>
            </a:extLst>
          </p:cNvPr>
          <p:cNvSpPr txBox="1"/>
          <p:nvPr/>
        </p:nvSpPr>
        <p:spPr>
          <a:xfrm>
            <a:off x="609600" y="1600201"/>
            <a:ext cx="8544673" cy="2554545"/>
          </a:xfrm>
          <a:prstGeom prst="rect">
            <a:avLst/>
          </a:prstGeom>
          <a:noFill/>
        </p:spPr>
        <p:txBody>
          <a:bodyPr wrap="square">
            <a:spAutoFit/>
          </a:bodyPr>
          <a:lstStyle/>
          <a:p>
            <a:r>
              <a:rPr lang="en-US" sz="3200" dirty="0"/>
              <a:t>This Excel-based data modeling solution provides a powerful and flexible approach to analyzing salary and compensation data, enabling organizations to ensure fair, competitive, and strategic compensation practices.</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Graphic 7">
            <a:extLst>
              <a:ext uri="{FF2B5EF4-FFF2-40B4-BE49-F238E27FC236}">
                <a16:creationId xmlns:a16="http://schemas.microsoft.com/office/drawing/2014/main" id="{38A67302-DA29-203A-A986-ED841E3FD7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400" y="1614487"/>
            <a:ext cx="7272337" cy="39766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D3C42C-A8DF-6A2A-87B3-51CBE5559BCB}"/>
              </a:ext>
            </a:extLst>
          </p:cNvPr>
          <p:cNvSpPr txBox="1"/>
          <p:nvPr/>
        </p:nvSpPr>
        <p:spPr>
          <a:xfrm>
            <a:off x="457200" y="1371600"/>
            <a:ext cx="8697073" cy="3970318"/>
          </a:xfrm>
          <a:prstGeom prst="rect">
            <a:avLst/>
          </a:prstGeom>
          <a:noFill/>
        </p:spPr>
        <p:txBody>
          <a:bodyPr wrap="square">
            <a:spAutoFit/>
          </a:bodyPr>
          <a:lstStyle/>
          <a:p>
            <a:r>
              <a:rPr lang="en-US" sz="2800" dirty="0"/>
              <a:t>The implementation of salary and compensation analysis through Excel data modeling offers a powerful, flexible, and cost-effective solution for organizations seeking to optimize their compensation strategies. By leveraging Excel’s robust data handling, analytical, and visualization capabilities, companies can gain valuable insights into their compensation structures, ensuring they remain competitive in the marketplace while maintaining internal equity.</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877437"/>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75CDBA-22CE-FBC4-5EED-2759DC3D1DD2}"/>
              </a:ext>
            </a:extLst>
          </p:cNvPr>
          <p:cNvSpPr txBox="1"/>
          <p:nvPr/>
        </p:nvSpPr>
        <p:spPr>
          <a:xfrm>
            <a:off x="834072" y="2383026"/>
            <a:ext cx="6762128" cy="3108543"/>
          </a:xfrm>
          <a:prstGeom prst="rect">
            <a:avLst/>
          </a:prstGeom>
          <a:noFill/>
        </p:spPr>
        <p:txBody>
          <a:bodyPr wrap="square">
            <a:spAutoFit/>
          </a:bodyPr>
          <a:lstStyle/>
          <a:p>
            <a:r>
              <a:rPr lang="en-US" sz="2800" dirty="0"/>
              <a:t>This problem statement outlines the business context, the challenges faced, the data sources involved, and the objectives and requirements for the data modeling task. It provides a clear direction for designing a data model that can support the desired business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70368"/>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primary goal of this project is to analyze salary and compensation data using Excel data modeling techniques. The analysis aims to identify trends, disparities, and insights that can help in making informed decisions related to employee compensation, salary adjustments, and overall compensation strategy.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003E6E-2900-8A3E-A669-1DD149D44472}"/>
              </a:ext>
            </a:extLst>
          </p:cNvPr>
          <p:cNvSpPr txBox="1"/>
          <p:nvPr/>
        </p:nvSpPr>
        <p:spPr>
          <a:xfrm>
            <a:off x="381000" y="1905001"/>
            <a:ext cx="8773273" cy="2246769"/>
          </a:xfrm>
          <a:prstGeom prst="rect">
            <a:avLst/>
          </a:prstGeom>
          <a:noFill/>
        </p:spPr>
        <p:txBody>
          <a:bodyPr wrap="square">
            <a:spAutoFit/>
          </a:bodyPr>
          <a:lstStyle/>
          <a:p>
            <a:r>
              <a:rPr lang="en-US" sz="2800" dirty="0"/>
              <a:t>Conducting a salary and compensation analysis through Excel data modeling involves several steps. This process can be useful for HR professionals, finance teams, or any decision-makers involved in determining fair and competitive salaries within an organization.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6A607DE-B564-09C7-752B-CE8495CE318D}"/>
              </a:ext>
            </a:extLst>
          </p:cNvPr>
          <p:cNvSpPr txBox="1"/>
          <p:nvPr/>
        </p:nvSpPr>
        <p:spPr>
          <a:xfrm>
            <a:off x="2819400" y="1695451"/>
            <a:ext cx="6334873" cy="2677656"/>
          </a:xfrm>
          <a:prstGeom prst="rect">
            <a:avLst/>
          </a:prstGeom>
          <a:noFill/>
        </p:spPr>
        <p:txBody>
          <a:bodyPr wrap="square">
            <a:spAutoFit/>
          </a:bodyPr>
          <a:lstStyle/>
          <a:p>
            <a:r>
              <a:rPr lang="en-US" sz="2800" dirty="0"/>
              <a:t>Conducting a salary and compensation analysis through Excel data modeling offers several compelling value propositions, particularly for HR professionals, finance teams, and organizational leadership.</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F11B701-381D-E58E-6E10-1454234A06EF}"/>
              </a:ext>
            </a:extLst>
          </p:cNvPr>
          <p:cNvSpPr txBox="1"/>
          <p:nvPr/>
        </p:nvSpPr>
        <p:spPr>
          <a:xfrm>
            <a:off x="755332" y="1524000"/>
            <a:ext cx="8541068" cy="2554545"/>
          </a:xfrm>
          <a:prstGeom prst="rect">
            <a:avLst/>
          </a:prstGeom>
          <a:noFill/>
        </p:spPr>
        <p:txBody>
          <a:bodyPr wrap="square">
            <a:spAutoFit/>
          </a:bodyPr>
          <a:lstStyle/>
          <a:p>
            <a:r>
              <a:rPr lang="en-US" sz="3200" dirty="0"/>
              <a:t>The dataset is a structured collection of data points relevant to employees' compensation. This dataset should include various variables that capture different aspects of employees' pay, benefits, and related attributes.</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046988"/>
          </a:xfrm>
          <a:prstGeom prst="rect">
            <a:avLst/>
          </a:prstGeom>
          <a:noFill/>
        </p:spPr>
        <p:txBody>
          <a:bodyPr wrap="square" rtlCol="0">
            <a:spAutoFit/>
          </a:bodyPr>
          <a:lstStyle/>
          <a:p>
            <a:pPr algn="l"/>
            <a:r>
              <a:rPr lang="en-US" sz="3200" b="0" i="0" dirty="0">
                <a:solidFill>
                  <a:srgbClr val="0D0D0D"/>
                </a:solidFill>
                <a:effectLst/>
                <a:latin typeface="Times New Roman" panose="02020603050405020304" pitchFamily="18" charset="0"/>
                <a:cs typeface="Times New Roman" panose="02020603050405020304" pitchFamily="18" charset="0"/>
              </a:rPr>
              <a:t> It involves creating a structured process to analyze and interpret the data effectively. This solution can be implemented using Excel and consists of several key steps, from data preparation to final analysis and visualization.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Employee_Data_Analysis_2[1]</Template>
  <TotalTime>0</TotalTime>
  <Words>441</Words>
  <Application>Microsoft Office PowerPoint</Application>
  <PresentationFormat>Widescreen</PresentationFormat>
  <Paragraphs>48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Aishwarya Kasirajan</dc:creator>
  <cp:lastModifiedBy>Guest User</cp:lastModifiedBy>
  <cp:revision>2</cp:revision>
  <dcterms:created xsi:type="dcterms:W3CDTF">2024-09-02T01:23:32Z</dcterms:created>
  <dcterms:modified xsi:type="dcterms:W3CDTF">2024-09-05T07:12:10Z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