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4/3/2024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9.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a:t>
            </a:r>
            <a:r>
              <a:rPr lang="en" sz="1400"/>
              <a:t>: </a:t>
            </a:r>
            <a:r>
              <a:rPr lang="en-GB" sz="1400"/>
              <a:t>aishwarya Lakshmi. T.h</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TotalTime>
  <Words>898</Words>
  <Application>Microsoft Office PowerPoint</Application>
  <PresentationFormat>On-screen Show (16:9)</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Mangaleswaranr@hotmail.com</cp:lastModifiedBy>
  <cp:revision>4</cp:revision>
  <dcterms:modified xsi:type="dcterms:W3CDTF">2024-04-03T09:07:55Z</dcterms:modified>
</cp:coreProperties>
</file>