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17" r:id="rId5"/>
    <p:sldId id="308" r:id="rId6"/>
    <p:sldId id="278" r:id="rId7"/>
    <p:sldId id="309" r:id="rId8"/>
    <p:sldId id="318" r:id="rId9"/>
    <p:sldId id="263" r:id="rId10"/>
    <p:sldId id="310" r:id="rId11"/>
    <p:sldId id="319" r:id="rId12"/>
    <p:sldId id="320" r:id="rId13"/>
    <p:sldId id="321" r:id="rId14"/>
    <p:sldId id="322" r:id="rId15"/>
    <p:sldId id="323" r:id="rId16"/>
    <p:sldId id="311" r:id="rId17"/>
    <p:sldId id="312" r:id="rId18"/>
    <p:sldId id="316" r:id="rId19"/>
    <p:sldId id="315"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D70FA-BEAB-4024-B099-9A24DA7B61C5}" v="5" dt="2025-03-17T06:43:14.029"/>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85" d="100"/>
          <a:sy n="85" d="100"/>
        </p:scale>
        <p:origin x="590"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 Sri Annabathula" userId="2673c59291d87349" providerId="LiveId" clId="{CA4D70FA-BEAB-4024-B099-9A24DA7B61C5}"/>
    <pc:docChg chg="undo custSel delSld modSld">
      <pc:chgData name="Bhavya Sri Annabathula" userId="2673c59291d87349" providerId="LiveId" clId="{CA4D70FA-BEAB-4024-B099-9A24DA7B61C5}" dt="2025-03-17T06:44:36.192" v="303" actId="313"/>
      <pc:docMkLst>
        <pc:docMk/>
      </pc:docMkLst>
      <pc:sldChg chg="modSp mod">
        <pc:chgData name="Bhavya Sri Annabathula" userId="2673c59291d87349" providerId="LiveId" clId="{CA4D70FA-BEAB-4024-B099-9A24DA7B61C5}" dt="2025-03-17T06:33:31.004" v="70" actId="12"/>
        <pc:sldMkLst>
          <pc:docMk/>
          <pc:sldMk cId="1096717490" sldId="263"/>
        </pc:sldMkLst>
        <pc:spChg chg="mod">
          <ac:chgData name="Bhavya Sri Annabathula" userId="2673c59291d87349" providerId="LiveId" clId="{CA4D70FA-BEAB-4024-B099-9A24DA7B61C5}" dt="2025-03-17T06:33:31.004" v="70" actId="12"/>
          <ac:spMkLst>
            <pc:docMk/>
            <pc:sldMk cId="1096717490" sldId="263"/>
            <ac:spMk id="15" creationId="{C7846849-DC0A-EE3B-2E5E-D669EC1273D6}"/>
          </ac:spMkLst>
        </pc:spChg>
      </pc:sldChg>
      <pc:sldChg chg="modSp mod">
        <pc:chgData name="Bhavya Sri Annabathula" userId="2673c59291d87349" providerId="LiveId" clId="{CA4D70FA-BEAB-4024-B099-9A24DA7B61C5}" dt="2025-03-17T06:31:22.068" v="2" actId="2710"/>
        <pc:sldMkLst>
          <pc:docMk/>
          <pc:sldMk cId="520000563" sldId="278"/>
        </pc:sldMkLst>
        <pc:spChg chg="mod">
          <ac:chgData name="Bhavya Sri Annabathula" userId="2673c59291d87349" providerId="LiveId" clId="{CA4D70FA-BEAB-4024-B099-9A24DA7B61C5}" dt="2025-03-17T06:31:22.068" v="2" actId="2710"/>
          <ac:spMkLst>
            <pc:docMk/>
            <pc:sldMk cId="520000563" sldId="278"/>
            <ac:spMk id="11" creationId="{000EBDF4-3413-FCF9-2E25-9A254A61F23E}"/>
          </ac:spMkLst>
        </pc:spChg>
      </pc:sldChg>
      <pc:sldChg chg="modSp mod">
        <pc:chgData name="Bhavya Sri Annabathula" userId="2673c59291d87349" providerId="LiveId" clId="{CA4D70FA-BEAB-4024-B099-9A24DA7B61C5}" dt="2025-03-17T06:44:36.192" v="303" actId="313"/>
        <pc:sldMkLst>
          <pc:docMk/>
          <pc:sldMk cId="2188828507" sldId="304"/>
        </pc:sldMkLst>
        <pc:spChg chg="mod">
          <ac:chgData name="Bhavya Sri Annabathula" userId="2673c59291d87349" providerId="LiveId" clId="{CA4D70FA-BEAB-4024-B099-9A24DA7B61C5}" dt="2025-03-17T06:43:57.533" v="227" actId="20577"/>
          <ac:spMkLst>
            <pc:docMk/>
            <pc:sldMk cId="2188828507" sldId="304"/>
            <ac:spMk id="6" creationId="{D5DC0028-4150-0F89-E59C-F563C67F6CFD}"/>
          </ac:spMkLst>
        </pc:spChg>
        <pc:spChg chg="mod">
          <ac:chgData name="Bhavya Sri Annabathula" userId="2673c59291d87349" providerId="LiveId" clId="{CA4D70FA-BEAB-4024-B099-9A24DA7B61C5}" dt="2025-03-17T06:44:36.192" v="303" actId="313"/>
          <ac:spMkLst>
            <pc:docMk/>
            <pc:sldMk cId="2188828507" sldId="304"/>
            <ac:spMk id="11" creationId="{C6DCC38C-603B-CCD0-2914-0BBCD4F4F74E}"/>
          </ac:spMkLst>
        </pc:spChg>
      </pc:sldChg>
      <pc:sldChg chg="modSp mod">
        <pc:chgData name="Bhavya Sri Annabathula" userId="2673c59291d87349" providerId="LiveId" clId="{CA4D70FA-BEAB-4024-B099-9A24DA7B61C5}" dt="2025-03-17T06:32:21.848" v="59" actId="20577"/>
        <pc:sldMkLst>
          <pc:docMk/>
          <pc:sldMk cId="1966913227" sldId="309"/>
        </pc:sldMkLst>
        <pc:spChg chg="mod">
          <ac:chgData name="Bhavya Sri Annabathula" userId="2673c59291d87349" providerId="LiveId" clId="{CA4D70FA-BEAB-4024-B099-9A24DA7B61C5}" dt="2025-03-17T06:32:21.848" v="59" actId="20577"/>
          <ac:spMkLst>
            <pc:docMk/>
            <pc:sldMk cId="1966913227" sldId="309"/>
            <ac:spMk id="4" creationId="{A248C09D-F6BF-2E7A-DDB5-68D120C60790}"/>
          </ac:spMkLst>
        </pc:spChg>
      </pc:sldChg>
      <pc:sldChg chg="addSp delSp modSp mod">
        <pc:chgData name="Bhavya Sri Annabathula" userId="2673c59291d87349" providerId="LiveId" clId="{CA4D70FA-BEAB-4024-B099-9A24DA7B61C5}" dt="2025-03-17T06:36:44.951" v="134" actId="1076"/>
        <pc:sldMkLst>
          <pc:docMk/>
          <pc:sldMk cId="3748348926" sldId="311"/>
        </pc:sldMkLst>
        <pc:spChg chg="mod">
          <ac:chgData name="Bhavya Sri Annabathula" userId="2673c59291d87349" providerId="LiveId" clId="{CA4D70FA-BEAB-4024-B099-9A24DA7B61C5}" dt="2025-03-17T06:36:37.527" v="131" actId="1076"/>
          <ac:spMkLst>
            <pc:docMk/>
            <pc:sldMk cId="3748348926" sldId="311"/>
            <ac:spMk id="11" creationId="{7A49C0DA-C8AE-5ECC-149A-D60ECFF8C1EB}"/>
          </ac:spMkLst>
        </pc:spChg>
        <pc:spChg chg="del mod">
          <ac:chgData name="Bhavya Sri Annabathula" userId="2673c59291d87349" providerId="LiveId" clId="{CA4D70FA-BEAB-4024-B099-9A24DA7B61C5}" dt="2025-03-17T06:35:11.246" v="99" actId="931"/>
          <ac:spMkLst>
            <pc:docMk/>
            <pc:sldMk cId="3748348926" sldId="311"/>
            <ac:spMk id="12" creationId="{C6F2BA06-39BD-0413-D150-70F75EA6CC38}"/>
          </ac:spMkLst>
        </pc:spChg>
        <pc:spChg chg="del mod">
          <ac:chgData name="Bhavya Sri Annabathula" userId="2673c59291d87349" providerId="LiveId" clId="{CA4D70FA-BEAB-4024-B099-9A24DA7B61C5}" dt="2025-03-17T06:34:51.066" v="96" actId="478"/>
          <ac:spMkLst>
            <pc:docMk/>
            <pc:sldMk cId="3748348926" sldId="311"/>
            <ac:spMk id="25" creationId="{7798761A-B671-4825-623F-F4726F2BDF28}"/>
          </ac:spMkLst>
        </pc:spChg>
        <pc:picChg chg="add mod">
          <ac:chgData name="Bhavya Sri Annabathula" userId="2673c59291d87349" providerId="LiveId" clId="{CA4D70FA-BEAB-4024-B099-9A24DA7B61C5}" dt="2025-03-17T06:36:44.951" v="134" actId="1076"/>
          <ac:picMkLst>
            <pc:docMk/>
            <pc:sldMk cId="3748348926" sldId="311"/>
            <ac:picMk id="3" creationId="{A563E417-DA84-B4C0-36BC-5B27E71F5EB0}"/>
          </ac:picMkLst>
        </pc:picChg>
      </pc:sldChg>
      <pc:sldChg chg="addSp delSp modSp mod">
        <pc:chgData name="Bhavya Sri Annabathula" userId="2673c59291d87349" providerId="LiveId" clId="{CA4D70FA-BEAB-4024-B099-9A24DA7B61C5}" dt="2025-03-17T06:36:23.518" v="130" actId="1076"/>
        <pc:sldMkLst>
          <pc:docMk/>
          <pc:sldMk cId="859909800" sldId="312"/>
        </pc:sldMkLst>
        <pc:spChg chg="del mod">
          <ac:chgData name="Bhavya Sri Annabathula" userId="2673c59291d87349" providerId="LiveId" clId="{CA4D70FA-BEAB-4024-B099-9A24DA7B61C5}" dt="2025-03-17T06:36:06.192" v="125" actId="931"/>
          <ac:spMkLst>
            <pc:docMk/>
            <pc:sldMk cId="859909800" sldId="312"/>
            <ac:spMk id="3" creationId="{DE597F60-88E2-C430-D52B-6604405AD55C}"/>
          </ac:spMkLst>
        </pc:spChg>
        <pc:spChg chg="add del mod">
          <ac:chgData name="Bhavya Sri Annabathula" userId="2673c59291d87349" providerId="LiveId" clId="{CA4D70FA-BEAB-4024-B099-9A24DA7B61C5}" dt="2025-03-17T06:35:39.446" v="106" actId="478"/>
          <ac:spMkLst>
            <pc:docMk/>
            <pc:sldMk cId="859909800" sldId="312"/>
            <ac:spMk id="4" creationId="{914719DD-01D2-B5F0-2542-FF8B142DDECA}"/>
          </ac:spMkLst>
        </pc:spChg>
        <pc:spChg chg="mod">
          <ac:chgData name="Bhavya Sri Annabathula" userId="2673c59291d87349" providerId="LiveId" clId="{CA4D70FA-BEAB-4024-B099-9A24DA7B61C5}" dt="2025-03-17T06:36:18.660" v="128" actId="1076"/>
          <ac:spMkLst>
            <pc:docMk/>
            <pc:sldMk cId="859909800" sldId="312"/>
            <ac:spMk id="5" creationId="{E95044F7-BD97-2FDE-4E33-A565BCF0EFEC}"/>
          </ac:spMkLst>
        </pc:spChg>
        <pc:picChg chg="add mod">
          <ac:chgData name="Bhavya Sri Annabathula" userId="2673c59291d87349" providerId="LiveId" clId="{CA4D70FA-BEAB-4024-B099-9A24DA7B61C5}" dt="2025-03-17T06:36:23.518" v="130" actId="1076"/>
          <ac:picMkLst>
            <pc:docMk/>
            <pc:sldMk cId="859909800" sldId="312"/>
            <ac:picMk id="7" creationId="{0494A0A3-F45B-731D-44AD-C90E51298FF4}"/>
          </ac:picMkLst>
        </pc:picChg>
        <pc:picChg chg="del">
          <ac:chgData name="Bhavya Sri Annabathula" userId="2673c59291d87349" providerId="LiveId" clId="{CA4D70FA-BEAB-4024-B099-9A24DA7B61C5}" dt="2025-03-17T06:35:37.323" v="105" actId="478"/>
          <ac:picMkLst>
            <pc:docMk/>
            <pc:sldMk cId="859909800" sldId="312"/>
            <ac:picMk id="15" creationId="{48869757-F643-C013-26AA-3DDE95080099}"/>
          </ac:picMkLst>
        </pc:picChg>
      </pc:sldChg>
      <pc:sldChg chg="del">
        <pc:chgData name="Bhavya Sri Annabathula" userId="2673c59291d87349" providerId="LiveId" clId="{CA4D70FA-BEAB-4024-B099-9A24DA7B61C5}" dt="2025-03-17T06:43:21.977" v="204" actId="47"/>
        <pc:sldMkLst>
          <pc:docMk/>
          <pc:sldMk cId="4132147533" sldId="314"/>
        </pc:sldMkLst>
      </pc:sldChg>
      <pc:sldChg chg="addSp delSp modSp mod">
        <pc:chgData name="Bhavya Sri Annabathula" userId="2673c59291d87349" providerId="LiveId" clId="{CA4D70FA-BEAB-4024-B099-9A24DA7B61C5}" dt="2025-03-17T06:43:45.869" v="207" actId="1076"/>
        <pc:sldMkLst>
          <pc:docMk/>
          <pc:sldMk cId="3064996118" sldId="315"/>
        </pc:sldMkLst>
        <pc:spChg chg="add del mod">
          <ac:chgData name="Bhavya Sri Annabathula" userId="2673c59291d87349" providerId="LiveId" clId="{CA4D70FA-BEAB-4024-B099-9A24DA7B61C5}" dt="2025-03-17T06:43:06.571" v="201" actId="478"/>
          <ac:spMkLst>
            <pc:docMk/>
            <pc:sldMk cId="3064996118" sldId="315"/>
            <ac:spMk id="3" creationId="{782623D0-442A-1209-8C73-2387D5209708}"/>
          </ac:spMkLst>
        </pc:spChg>
        <pc:spChg chg="add del">
          <ac:chgData name="Bhavya Sri Annabathula" userId="2673c59291d87349" providerId="LiveId" clId="{CA4D70FA-BEAB-4024-B099-9A24DA7B61C5}" dt="2025-03-17T06:42:56.138" v="200" actId="22"/>
          <ac:spMkLst>
            <pc:docMk/>
            <pc:sldMk cId="3064996118" sldId="315"/>
            <ac:spMk id="6" creationId="{1216226A-F9E4-8ED4-621D-6B8CCB042750}"/>
          </ac:spMkLst>
        </pc:spChg>
        <pc:spChg chg="add mod">
          <ac:chgData name="Bhavya Sri Annabathula" userId="2673c59291d87349" providerId="LiveId" clId="{CA4D70FA-BEAB-4024-B099-9A24DA7B61C5}" dt="2025-03-17T06:43:45.869" v="207" actId="1076"/>
          <ac:spMkLst>
            <pc:docMk/>
            <pc:sldMk cId="3064996118" sldId="315"/>
            <ac:spMk id="7" creationId="{E708534D-0D1D-D834-8812-C907F7B2DF2A}"/>
          </ac:spMkLst>
        </pc:spChg>
        <pc:spChg chg="mod">
          <ac:chgData name="Bhavya Sri Annabathula" userId="2673c59291d87349" providerId="LiveId" clId="{CA4D70FA-BEAB-4024-B099-9A24DA7B61C5}" dt="2025-03-17T06:42:25.477" v="194" actId="20577"/>
          <ac:spMkLst>
            <pc:docMk/>
            <pc:sldMk cId="3064996118" sldId="315"/>
            <ac:spMk id="10" creationId="{4E4F88F8-17E5-45E3-77B1-77FACD99FF63}"/>
          </ac:spMkLst>
        </pc:spChg>
        <pc:graphicFrameChg chg="del modGraphic">
          <ac:chgData name="Bhavya Sri Annabathula" userId="2673c59291d87349" providerId="LiveId" clId="{CA4D70FA-BEAB-4024-B099-9A24DA7B61C5}" dt="2025-03-17T06:42:42.603" v="198" actId="478"/>
          <ac:graphicFrameMkLst>
            <pc:docMk/>
            <pc:sldMk cId="3064996118" sldId="315"/>
            <ac:graphicFrameMk id="8" creationId="{5B6855E3-2188-20C8-4DD6-E45BC792C983}"/>
          </ac:graphicFrameMkLst>
        </pc:graphicFrameChg>
      </pc:sldChg>
      <pc:sldChg chg="addSp delSp modSp mod">
        <pc:chgData name="Bhavya Sri Annabathula" userId="2673c59291d87349" providerId="LiveId" clId="{CA4D70FA-BEAB-4024-B099-9A24DA7B61C5}" dt="2025-03-17T06:41:46.540" v="184" actId="6549"/>
        <pc:sldMkLst>
          <pc:docMk/>
          <pc:sldMk cId="537809529" sldId="316"/>
        </pc:sldMkLst>
        <pc:spChg chg="add del mod">
          <ac:chgData name="Bhavya Sri Annabathula" userId="2673c59291d87349" providerId="LiveId" clId="{CA4D70FA-BEAB-4024-B099-9A24DA7B61C5}" dt="2025-03-17T06:41:09.590" v="173" actId="478"/>
          <ac:spMkLst>
            <pc:docMk/>
            <pc:sldMk cId="537809529" sldId="316"/>
            <ac:spMk id="3" creationId="{CF3ADB94-FC21-07C5-1FC9-E729C5DEDFC6}"/>
          </ac:spMkLst>
        </pc:spChg>
        <pc:spChg chg="add mod">
          <ac:chgData name="Bhavya Sri Annabathula" userId="2673c59291d87349" providerId="LiveId" clId="{CA4D70FA-BEAB-4024-B099-9A24DA7B61C5}" dt="2025-03-17T06:41:46.540" v="184" actId="6549"/>
          <ac:spMkLst>
            <pc:docMk/>
            <pc:sldMk cId="537809529" sldId="316"/>
            <ac:spMk id="4" creationId="{48986DD5-7F21-02C4-036D-E3BA9690BFA2}"/>
          </ac:spMkLst>
        </pc:spChg>
        <pc:spChg chg="mod">
          <ac:chgData name="Bhavya Sri Annabathula" userId="2673c59291d87349" providerId="LiveId" clId="{CA4D70FA-BEAB-4024-B099-9A24DA7B61C5}" dt="2025-03-17T06:39:58.019" v="161" actId="20577"/>
          <ac:spMkLst>
            <pc:docMk/>
            <pc:sldMk cId="537809529" sldId="316"/>
            <ac:spMk id="17" creationId="{96E3FD31-D19A-BFEB-821F-C00103830DC9}"/>
          </ac:spMkLst>
        </pc:spChg>
        <pc:graphicFrameChg chg="del">
          <ac:chgData name="Bhavya Sri Annabathula" userId="2673c59291d87349" providerId="LiveId" clId="{CA4D70FA-BEAB-4024-B099-9A24DA7B61C5}" dt="2025-03-17T06:36:54.042" v="137" actId="478"/>
          <ac:graphicFrameMkLst>
            <pc:docMk/>
            <pc:sldMk cId="537809529" sldId="316"/>
            <ac:graphicFrameMk id="6" creationId="{D3F53A55-1F2B-EB7F-3E43-C43170D77989}"/>
          </ac:graphicFrameMkLst>
        </pc:graphicFrameChg>
      </pc:sldChg>
      <pc:sldChg chg="modSp mod">
        <pc:chgData name="Bhavya Sri Annabathula" userId="2673c59291d87349" providerId="LiveId" clId="{CA4D70FA-BEAB-4024-B099-9A24DA7B61C5}" dt="2025-03-17T06:31:58.052" v="5" actId="2710"/>
        <pc:sldMkLst>
          <pc:docMk/>
          <pc:sldMk cId="3720909136" sldId="318"/>
        </pc:sldMkLst>
        <pc:spChg chg="mod">
          <ac:chgData name="Bhavya Sri Annabathula" userId="2673c59291d87349" providerId="LiveId" clId="{CA4D70FA-BEAB-4024-B099-9A24DA7B61C5}" dt="2025-03-17T06:31:58.052" v="5" actId="2710"/>
          <ac:spMkLst>
            <pc:docMk/>
            <pc:sldMk cId="3720909136" sldId="318"/>
            <ac:spMk id="5" creationId="{75E0BBFA-E56F-F4A2-FAA7-66D33D85CD09}"/>
          </ac:spMkLst>
        </pc:spChg>
      </pc:sldChg>
      <pc:sldChg chg="modSp mod">
        <pc:chgData name="Bhavya Sri Annabathula" userId="2673c59291d87349" providerId="LiveId" clId="{CA4D70FA-BEAB-4024-B099-9A24DA7B61C5}" dt="2025-03-17T06:33:41.269" v="71" actId="20577"/>
        <pc:sldMkLst>
          <pc:docMk/>
          <pc:sldMk cId="2054766886" sldId="320"/>
        </pc:sldMkLst>
        <pc:spChg chg="mod">
          <ac:chgData name="Bhavya Sri Annabathula" userId="2673c59291d87349" providerId="LiveId" clId="{CA4D70FA-BEAB-4024-B099-9A24DA7B61C5}" dt="2025-03-17T06:33:41.269" v="71" actId="20577"/>
          <ac:spMkLst>
            <pc:docMk/>
            <pc:sldMk cId="2054766886" sldId="320"/>
            <ac:spMk id="14" creationId="{8FA54250-D25E-496C-F8ED-F4319571507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3/17/2025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A3471-B716-3805-1749-93802325E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81E37D-E0BB-A931-9E36-270B7FAB2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C0519-2781-6C79-774D-D96E458DFD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79D0FD-D6D5-7E32-EA05-271441D28EDE}"/>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868206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2038A-AEE8-534B-A20F-0CE2BCFC1B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1E759-465D-DD80-D988-07D7E8F50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B71CF6-FAA0-0EC1-9D73-65BCE3C45F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0CDAB9-715D-550D-6C58-300D8B47C42E}"/>
              </a:ext>
            </a:extLst>
          </p:cNvPr>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034584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C1D0B-9B41-0B91-BB29-FF7B6239E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A4C67E-7937-A479-10C9-17F80ECC1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419FE1-7BAC-7D7C-C599-8B849E3602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E5224F-F654-EA9F-A0C3-AAF446E7B2FE}"/>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19696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DA4E9-9465-FEBD-5B3D-1EAE8FB8F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79183-5B59-4DE2-5F3F-90552B232A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5F5C4-3CA9-6B28-2042-D309BFA0AA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54E6EA-23C2-F784-31E6-3D7E3D26D94E}"/>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92997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EB67C-3D93-7B84-55A0-36AE21B858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22E853-5180-A1D8-791F-DDA8387AD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64EFE-9407-22AD-FF00-CBAC0DF1B3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AE15BE-8B23-28CF-E413-90E968121008}"/>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67439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D7BA5-2B46-C450-4D2F-A0176CAAA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110EB6-AE16-68D0-19C2-6257C1FCA0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77936-E706-54CF-82EE-D440618EE9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0F3114-A085-0E68-A7AE-D7D920A25675}"/>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36450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MOVIE CATALOG PROJECT</a:t>
            </a:r>
            <a:br>
              <a:rPr lang="en-US" dirty="0"/>
            </a:br>
            <a:endParaRPr lang="en-US" dirty="0"/>
          </a:p>
        </p:txBody>
      </p:sp>
      <p:sp>
        <p:nvSpPr>
          <p:cNvPr id="2" name="TextBox 1">
            <a:extLst>
              <a:ext uri="{FF2B5EF4-FFF2-40B4-BE49-F238E27FC236}">
                <a16:creationId xmlns:a16="http://schemas.microsoft.com/office/drawing/2014/main" id="{1A266425-A960-7A6B-19A1-F8CD0866A673}"/>
              </a:ext>
            </a:extLst>
          </p:cNvPr>
          <p:cNvSpPr txBox="1"/>
          <p:nvPr/>
        </p:nvSpPr>
        <p:spPr>
          <a:xfrm>
            <a:off x="2106706" y="3783106"/>
            <a:ext cx="7879976" cy="1569660"/>
          </a:xfrm>
          <a:prstGeom prst="rect">
            <a:avLst/>
          </a:prstGeom>
          <a:noFill/>
        </p:spPr>
        <p:txBody>
          <a:bodyPr wrap="square" rtlCol="0">
            <a:spAutoFit/>
          </a:bodyPr>
          <a:lstStyle/>
          <a:p>
            <a:pPr algn="ctr"/>
            <a:r>
              <a:rPr lang="en-US" sz="2400" b="1" dirty="0"/>
              <a:t>Aishwarya M Mathapati 231CS107</a:t>
            </a:r>
            <a:br>
              <a:rPr lang="en-US" sz="2400" b="1" dirty="0"/>
            </a:br>
            <a:r>
              <a:rPr lang="en-US" sz="2400" b="1" dirty="0"/>
              <a:t>Annabathula Bhavya Sri 231CS112</a:t>
            </a:r>
            <a:br>
              <a:rPr lang="en-US" sz="2400" b="1" dirty="0"/>
            </a:br>
            <a:r>
              <a:rPr lang="en-US" sz="2400" b="1" dirty="0"/>
              <a:t>Dhiya N 231CS121</a:t>
            </a:r>
            <a:br>
              <a:rPr lang="en-US" sz="2400" b="1" dirty="0"/>
            </a:br>
            <a:r>
              <a:rPr lang="en-US" sz="2400" b="1" dirty="0"/>
              <a:t>Sugavasi Lalitha 231CS157</a:t>
            </a:r>
            <a:endParaRPr lang="en-IN" sz="2400" b="1"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CD8CF-ECF1-8245-F40B-007011663556}"/>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9F1CD8C-A1DF-4D55-E5D4-FAC69EAEC9F9}"/>
              </a:ext>
            </a:extLst>
          </p:cNvPr>
          <p:cNvSpPr>
            <a:spLocks noGrp="1"/>
          </p:cNvSpPr>
          <p:nvPr>
            <p:ph type="title"/>
          </p:nvPr>
        </p:nvSpPr>
        <p:spPr/>
        <p:txBody>
          <a:bodyPr/>
          <a:lstStyle/>
          <a:p>
            <a:r>
              <a:rPr lang="en-IN" dirty="0"/>
              <a:t>4. Favourites and Watchlist Module:</a:t>
            </a:r>
            <a:endParaRPr lang="en-US" dirty="0"/>
          </a:p>
        </p:txBody>
      </p:sp>
      <p:sp>
        <p:nvSpPr>
          <p:cNvPr id="14" name="Content Placeholder 13">
            <a:extLst>
              <a:ext uri="{FF2B5EF4-FFF2-40B4-BE49-F238E27FC236}">
                <a16:creationId xmlns:a16="http://schemas.microsoft.com/office/drawing/2014/main" id="{37BED8A3-EF73-2396-09A0-9689492FA49B}"/>
              </a:ext>
            </a:extLst>
          </p:cNvPr>
          <p:cNvSpPr>
            <a:spLocks noGrp="1"/>
          </p:cNvSpPr>
          <p:nvPr>
            <p:ph sz="quarter" idx="11"/>
          </p:nvPr>
        </p:nvSpPr>
        <p:spPr>
          <a:xfrm>
            <a:off x="914400" y="2039112"/>
            <a:ext cx="4576953" cy="3877055"/>
          </a:xfrm>
        </p:spPr>
        <p:txBody>
          <a:bodyPr/>
          <a:lstStyle/>
          <a:p>
            <a:r>
              <a:rPr lang="en-US" b="1" dirty="0"/>
              <a:t>Description: </a:t>
            </a:r>
            <a:r>
              <a:rPr lang="en-US" dirty="0"/>
              <a:t>Allows users to add and manage their favorite movies and watchlist. This data is stored securely in the database for personalized access.</a:t>
            </a:r>
          </a:p>
        </p:txBody>
      </p:sp>
      <p:sp>
        <p:nvSpPr>
          <p:cNvPr id="17" name="Content Placeholder 16">
            <a:extLst>
              <a:ext uri="{FF2B5EF4-FFF2-40B4-BE49-F238E27FC236}">
                <a16:creationId xmlns:a16="http://schemas.microsoft.com/office/drawing/2014/main" id="{623BB9AD-70B0-D17A-8DC5-034D2FEFEFFA}"/>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Option to add/remove movies from favorites and watchlist.</a:t>
            </a:r>
          </a:p>
          <a:p>
            <a:pPr marL="342900" indent="-342900">
              <a:buFont typeface="Courier New" panose="02070309020205020404" pitchFamily="49" charset="0"/>
              <a:buChar char="o"/>
            </a:pPr>
            <a:r>
              <a:rPr lang="en-US" dirty="0"/>
              <a:t>Users can view and manage their saved movies.</a:t>
            </a:r>
          </a:p>
          <a:p>
            <a:pPr marL="342900" indent="-342900">
              <a:buFont typeface="Courier New" panose="02070309020205020404" pitchFamily="49" charset="0"/>
              <a:buChar char="o"/>
            </a:pPr>
            <a:r>
              <a:rPr lang="en-US" dirty="0"/>
              <a:t>Data is stored and retrieved efficiently from the MySQL database.</a:t>
            </a:r>
          </a:p>
        </p:txBody>
      </p:sp>
      <p:sp>
        <p:nvSpPr>
          <p:cNvPr id="2" name="Slide Number Placeholder 1">
            <a:extLst>
              <a:ext uri="{FF2B5EF4-FFF2-40B4-BE49-F238E27FC236}">
                <a16:creationId xmlns:a16="http://schemas.microsoft.com/office/drawing/2014/main" id="{976F8D99-5362-E044-34F0-CDAC6159D79F}"/>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58715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31D24-3E4F-FA45-92B4-09C06DEBE90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29826B1-8C29-44E0-3276-088B9F7DF548}"/>
              </a:ext>
            </a:extLst>
          </p:cNvPr>
          <p:cNvSpPr>
            <a:spLocks noGrp="1"/>
          </p:cNvSpPr>
          <p:nvPr>
            <p:ph type="title"/>
          </p:nvPr>
        </p:nvSpPr>
        <p:spPr/>
        <p:txBody>
          <a:bodyPr/>
          <a:lstStyle/>
          <a:p>
            <a:r>
              <a:rPr lang="en-IN" dirty="0"/>
              <a:t>5.Search Functionality Module:</a:t>
            </a:r>
            <a:endParaRPr lang="en-US" dirty="0"/>
          </a:p>
        </p:txBody>
      </p:sp>
      <p:sp>
        <p:nvSpPr>
          <p:cNvPr id="14" name="Content Placeholder 13">
            <a:extLst>
              <a:ext uri="{FF2B5EF4-FFF2-40B4-BE49-F238E27FC236}">
                <a16:creationId xmlns:a16="http://schemas.microsoft.com/office/drawing/2014/main" id="{0EA8E77E-745D-4EEF-3AED-76A3B7596807}"/>
              </a:ext>
            </a:extLst>
          </p:cNvPr>
          <p:cNvSpPr>
            <a:spLocks noGrp="1"/>
          </p:cNvSpPr>
          <p:nvPr>
            <p:ph sz="quarter" idx="11"/>
          </p:nvPr>
        </p:nvSpPr>
        <p:spPr>
          <a:xfrm>
            <a:off x="914400" y="2039112"/>
            <a:ext cx="4576953" cy="3877055"/>
          </a:xfrm>
        </p:spPr>
        <p:txBody>
          <a:bodyPr/>
          <a:lstStyle/>
          <a:p>
            <a:r>
              <a:rPr lang="en-US" b="1" dirty="0"/>
              <a:t>Description:</a:t>
            </a:r>
            <a:r>
              <a:rPr lang="en-US" dirty="0"/>
              <a:t> This module enables users to search for movies by title, genre, or other parameters, providing quick and relevant results.</a:t>
            </a:r>
          </a:p>
        </p:txBody>
      </p:sp>
      <p:sp>
        <p:nvSpPr>
          <p:cNvPr id="17" name="Content Placeholder 16">
            <a:extLst>
              <a:ext uri="{FF2B5EF4-FFF2-40B4-BE49-F238E27FC236}">
                <a16:creationId xmlns:a16="http://schemas.microsoft.com/office/drawing/2014/main" id="{E703E940-B367-4671-D1F3-5EF7DB4EE731}"/>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Seach bar to input movie titles</a:t>
            </a:r>
          </a:p>
          <a:p>
            <a:pPr marL="342900" indent="-342900">
              <a:buFont typeface="Courier New" panose="02070309020205020404" pitchFamily="49" charset="0"/>
              <a:buChar char="o"/>
            </a:pPr>
            <a:r>
              <a:rPr lang="en-US" dirty="0"/>
              <a:t>Display filtered results based on search queries</a:t>
            </a:r>
          </a:p>
          <a:p>
            <a:pPr marL="342900" indent="-342900">
              <a:buFont typeface="Courier New" panose="02070309020205020404" pitchFamily="49" charset="0"/>
              <a:buChar char="o"/>
            </a:pPr>
            <a:r>
              <a:rPr lang="en-US" dirty="0"/>
              <a:t>Real time search suggestions</a:t>
            </a:r>
          </a:p>
        </p:txBody>
      </p:sp>
      <p:sp>
        <p:nvSpPr>
          <p:cNvPr id="2" name="Slide Number Placeholder 1">
            <a:extLst>
              <a:ext uri="{FF2B5EF4-FFF2-40B4-BE49-F238E27FC236}">
                <a16:creationId xmlns:a16="http://schemas.microsoft.com/office/drawing/2014/main" id="{597725CF-50F7-C2EF-C167-50424CFE30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246585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8176A-9880-1441-9CDD-E6A7564DF70E}"/>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441087D-F13F-2485-12DA-CB286F3578DE}"/>
              </a:ext>
            </a:extLst>
          </p:cNvPr>
          <p:cNvSpPr>
            <a:spLocks noGrp="1"/>
          </p:cNvSpPr>
          <p:nvPr>
            <p:ph type="title"/>
          </p:nvPr>
        </p:nvSpPr>
        <p:spPr/>
        <p:txBody>
          <a:bodyPr/>
          <a:lstStyle/>
          <a:p>
            <a:r>
              <a:rPr lang="en-IN" dirty="0"/>
              <a:t>6.Contact Us Module:</a:t>
            </a:r>
            <a:endParaRPr lang="en-US" dirty="0"/>
          </a:p>
        </p:txBody>
      </p:sp>
      <p:sp>
        <p:nvSpPr>
          <p:cNvPr id="14" name="Content Placeholder 13">
            <a:extLst>
              <a:ext uri="{FF2B5EF4-FFF2-40B4-BE49-F238E27FC236}">
                <a16:creationId xmlns:a16="http://schemas.microsoft.com/office/drawing/2014/main" id="{0DDE38A8-E10A-AED0-3980-4F32DCABAE3F}"/>
              </a:ext>
            </a:extLst>
          </p:cNvPr>
          <p:cNvSpPr>
            <a:spLocks noGrp="1"/>
          </p:cNvSpPr>
          <p:nvPr>
            <p:ph sz="quarter" idx="11"/>
          </p:nvPr>
        </p:nvSpPr>
        <p:spPr>
          <a:xfrm>
            <a:off x="914400" y="2039112"/>
            <a:ext cx="4576953" cy="3877055"/>
          </a:xfrm>
        </p:spPr>
        <p:txBody>
          <a:bodyPr/>
          <a:lstStyle/>
          <a:p>
            <a:r>
              <a:rPr lang="en-US" b="1" dirty="0"/>
              <a:t>Description:</a:t>
            </a:r>
            <a:r>
              <a:rPr lang="en-US" dirty="0"/>
              <a:t> A page for users to reach out for feedback, suggestions, or support.</a:t>
            </a:r>
          </a:p>
        </p:txBody>
      </p:sp>
      <p:sp>
        <p:nvSpPr>
          <p:cNvPr id="17" name="Content Placeholder 16">
            <a:extLst>
              <a:ext uri="{FF2B5EF4-FFF2-40B4-BE49-F238E27FC236}">
                <a16:creationId xmlns:a16="http://schemas.microsoft.com/office/drawing/2014/main" id="{8FB9AA5A-A405-CDDF-E7C2-CF80A0BC5DB4}"/>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Contact form for user inquiries</a:t>
            </a:r>
          </a:p>
          <a:p>
            <a:pPr marL="342900" indent="-342900">
              <a:buFont typeface="Courier New" panose="02070309020205020404" pitchFamily="49" charset="0"/>
              <a:buChar char="o"/>
            </a:pPr>
            <a:r>
              <a:rPr lang="en-US" dirty="0"/>
              <a:t>Option to provide feedback on the platform</a:t>
            </a:r>
          </a:p>
        </p:txBody>
      </p:sp>
      <p:sp>
        <p:nvSpPr>
          <p:cNvPr id="2" name="Slide Number Placeholder 1">
            <a:extLst>
              <a:ext uri="{FF2B5EF4-FFF2-40B4-BE49-F238E27FC236}">
                <a16:creationId xmlns:a16="http://schemas.microsoft.com/office/drawing/2014/main" id="{1357CA18-BC6D-8329-BE76-726B1CA42FFE}"/>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97993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645459" y="313765"/>
            <a:ext cx="10360152" cy="914400"/>
          </a:xfrm>
        </p:spPr>
        <p:txBody>
          <a:bodyPr/>
          <a:lstStyle/>
          <a:p>
            <a:pPr algn="ctr"/>
            <a:r>
              <a:rPr lang="en-US" dirty="0"/>
              <a:t>ER   DIAGRAM</a:t>
            </a:r>
          </a:p>
        </p:txBody>
      </p:sp>
      <p:pic>
        <p:nvPicPr>
          <p:cNvPr id="3" name="Content Placeholder 2">
            <a:extLst>
              <a:ext uri="{FF2B5EF4-FFF2-40B4-BE49-F238E27FC236}">
                <a16:creationId xmlns:a16="http://schemas.microsoft.com/office/drawing/2014/main" id="{A563E417-DA84-B4C0-36BC-5B27E71F5EB0}"/>
              </a:ext>
            </a:extLst>
          </p:cNvPr>
          <p:cNvPicPr>
            <a:picLocks noGrp="1" noChangeAspect="1"/>
          </p:cNvPicPr>
          <p:nvPr>
            <p:ph sz="quarter" idx="13"/>
          </p:nvPr>
        </p:nvPicPr>
        <p:blipFill>
          <a:blip r:embed="rId3"/>
          <a:stretch>
            <a:fillRect/>
          </a:stretch>
        </p:blipFill>
        <p:spPr>
          <a:xfrm>
            <a:off x="2688431" y="1228165"/>
            <a:ext cx="6948627" cy="5387138"/>
          </a:xfrm>
        </p:spPr>
      </p:pic>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2079813" y="286872"/>
            <a:ext cx="7534656" cy="914400"/>
          </a:xfrm>
        </p:spPr>
        <p:txBody>
          <a:bodyPr/>
          <a:lstStyle/>
          <a:p>
            <a:pPr algn="ctr"/>
            <a:r>
              <a:rPr lang="en-US" dirty="0"/>
              <a:t>SCHEMA DIAGRAM</a:t>
            </a:r>
          </a:p>
        </p:txBody>
      </p:sp>
      <p:pic>
        <p:nvPicPr>
          <p:cNvPr id="7" name="Content Placeholder 6">
            <a:extLst>
              <a:ext uri="{FF2B5EF4-FFF2-40B4-BE49-F238E27FC236}">
                <a16:creationId xmlns:a16="http://schemas.microsoft.com/office/drawing/2014/main" id="{0494A0A3-F45B-731D-44AD-C90E51298FF4}"/>
              </a:ext>
            </a:extLst>
          </p:cNvPr>
          <p:cNvPicPr>
            <a:picLocks noGrp="1" noChangeAspect="1"/>
          </p:cNvPicPr>
          <p:nvPr>
            <p:ph sz="quarter" idx="12"/>
          </p:nvPr>
        </p:nvPicPr>
        <p:blipFill>
          <a:blip r:embed="rId3"/>
          <a:stretch>
            <a:fillRect/>
          </a:stretch>
        </p:blipFill>
        <p:spPr>
          <a:xfrm>
            <a:off x="1982401" y="1201272"/>
            <a:ext cx="8022210" cy="5285221"/>
          </a:xfrm>
        </p:spPr>
      </p:pic>
    </p:spTree>
    <p:extLst>
      <p:ext uri="{BB962C8B-B14F-4D97-AF65-F5344CB8AC3E}">
        <p14:creationId xmlns:p14="http://schemas.microsoft.com/office/powerpoint/2010/main" val="85990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Future Enhancements</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15</a:t>
            </a:fld>
            <a:endParaRPr lang="en-US" dirty="0"/>
          </a:p>
        </p:txBody>
      </p:sp>
      <p:sp>
        <p:nvSpPr>
          <p:cNvPr id="4" name="Content Placeholder 3">
            <a:extLst>
              <a:ext uri="{FF2B5EF4-FFF2-40B4-BE49-F238E27FC236}">
                <a16:creationId xmlns:a16="http://schemas.microsoft.com/office/drawing/2014/main" id="{48986DD5-7F21-02C4-036D-E3BA9690BFA2}"/>
              </a:ext>
            </a:extLst>
          </p:cNvPr>
          <p:cNvSpPr>
            <a:spLocks noGrp="1"/>
          </p:cNvSpPr>
          <p:nvPr>
            <p:ph sz="quarter" idx="13"/>
          </p:nvPr>
        </p:nvSpPr>
        <p:spPr>
          <a:xfrm>
            <a:off x="779929" y="2039110"/>
            <a:ext cx="10267311" cy="4056889"/>
          </a:xfrm>
        </p:spPr>
        <p:txBody>
          <a:bodyPr/>
          <a:lstStyle/>
          <a:p>
            <a:pPr>
              <a:buFont typeface="Wingdings" panose="05000000000000000000" pitchFamily="2" charset="2"/>
              <a:buChar char="Ø"/>
            </a:pPr>
            <a:r>
              <a:rPr lang="en-IN" dirty="0"/>
              <a:t>To further enhance this project, We plan to add:</a:t>
            </a:r>
          </a:p>
          <a:p>
            <a:pPr marL="0" indent="0">
              <a:buNone/>
            </a:pPr>
            <a:br>
              <a:rPr lang="en-IN" dirty="0"/>
            </a:br>
            <a:r>
              <a:rPr lang="en-IN" dirty="0"/>
              <a:t>1️⃣ User Reviews &amp; Ratings: Letting users leave reviews and rate movies</a:t>
            </a:r>
            <a:br>
              <a:rPr lang="en-IN" dirty="0"/>
            </a:br>
            <a:r>
              <a:rPr lang="en-IN" dirty="0"/>
              <a:t>2️⃣ Recommendation System: Suggesting movies based on user preferences and watch history</a:t>
            </a:r>
            <a:br>
              <a:rPr lang="en-IN" dirty="0"/>
            </a:br>
            <a:r>
              <a:rPr lang="en-IN" dirty="0"/>
              <a:t>3️⃣ Dark Mode Support: Adding a toggle for light/dark themes for a better visual experience</a:t>
            </a:r>
            <a:br>
              <a:rPr lang="en-IN" dirty="0"/>
            </a:br>
            <a:r>
              <a:rPr lang="en-IN" dirty="0"/>
              <a:t>4️⃣ Mobile App Version: Expanding the platform into a mobile-friendly application</a:t>
            </a:r>
          </a:p>
          <a:p>
            <a:endParaRPr lang="en-IN" dirty="0"/>
          </a:p>
        </p:txBody>
      </p:sp>
    </p:spTree>
    <p:extLst>
      <p:ext uri="{BB962C8B-B14F-4D97-AF65-F5344CB8AC3E}">
        <p14:creationId xmlns:p14="http://schemas.microsoft.com/office/powerpoint/2010/main" val="53780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r>
              <a:rPr lang="en-US" dirty="0"/>
              <a:t>Conclusion</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dirty="0"/>
          </a:p>
        </p:txBody>
      </p:sp>
      <p:sp>
        <p:nvSpPr>
          <p:cNvPr id="7" name="TextBox 6">
            <a:extLst>
              <a:ext uri="{FF2B5EF4-FFF2-40B4-BE49-F238E27FC236}">
                <a16:creationId xmlns:a16="http://schemas.microsoft.com/office/drawing/2014/main" id="{E708534D-0D1D-D834-8812-C907F7B2DF2A}"/>
              </a:ext>
            </a:extLst>
          </p:cNvPr>
          <p:cNvSpPr txBox="1"/>
          <p:nvPr/>
        </p:nvSpPr>
        <p:spPr>
          <a:xfrm>
            <a:off x="977153" y="2452130"/>
            <a:ext cx="7611035" cy="1953740"/>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project is expected to be a valuable learning experience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Full-Stack Development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leveraging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Angular, Node.js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MySQL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build an engaging and user-friendly movie database. By integrating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real-time movie data, secure authentication, and structured database management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will offer a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personalized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seamless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movie exploration experience.</a:t>
            </a:r>
          </a:p>
          <a:p>
            <a:endParaRPr lang="en-IN" dirty="0"/>
          </a:p>
        </p:txBody>
      </p:sp>
    </p:spTree>
    <p:extLst>
      <p:ext uri="{BB962C8B-B14F-4D97-AF65-F5344CB8AC3E}">
        <p14:creationId xmlns:p14="http://schemas.microsoft.com/office/powerpoint/2010/main" val="3064996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Aishwarya M MATHAPATI</a:t>
            </a:r>
          </a:p>
          <a:p>
            <a:r>
              <a:rPr lang="en-US" dirty="0"/>
              <a:t>ANNABATHULA BHAVYA SRI</a:t>
            </a:r>
          </a:p>
          <a:p>
            <a:r>
              <a:rPr lang="en-US" dirty="0"/>
              <a:t>DHIYA N</a:t>
            </a:r>
          </a:p>
          <a:p>
            <a:r>
              <a:rPr lang="en-US" dirty="0"/>
              <a:t>SUGAVASI LALITHA</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399" y="914400"/>
            <a:ext cx="9565341" cy="654424"/>
          </a:xfrm>
        </p:spPr>
        <p:txBody>
          <a:bodyPr/>
          <a:lstStyle/>
          <a:p>
            <a:pPr algn="ctr"/>
            <a:r>
              <a:rPr lang="en-US" dirty="0"/>
              <a:t>ABSTRACT</a:t>
            </a:r>
          </a:p>
        </p:txBody>
      </p:sp>
      <p:sp>
        <p:nvSpPr>
          <p:cNvPr id="5" name="TextBox 4">
            <a:extLst>
              <a:ext uri="{FF2B5EF4-FFF2-40B4-BE49-F238E27FC236}">
                <a16:creationId xmlns:a16="http://schemas.microsoft.com/office/drawing/2014/main" id="{CECF9BB6-7C15-0749-6782-04FCED3F7AEF}"/>
              </a:ext>
            </a:extLst>
          </p:cNvPr>
          <p:cNvSpPr txBox="1"/>
          <p:nvPr/>
        </p:nvSpPr>
        <p:spPr>
          <a:xfrm>
            <a:off x="708212" y="1999129"/>
            <a:ext cx="11223812" cy="3416320"/>
          </a:xfrm>
          <a:prstGeom prst="rect">
            <a:avLst/>
          </a:prstGeom>
          <a:noFill/>
        </p:spPr>
        <p:txBody>
          <a:bodyPr wrap="square" rtlCol="0">
            <a:spAutoFit/>
          </a:bodyPr>
          <a:lstStyle/>
          <a:p>
            <a:r>
              <a:rPr lang="en-US" sz="2400" dirty="0"/>
              <a:t>The Movie Database Project aims to create a user-friendly, interactive platform for movie enthusiasts to browse, explore, and manage their movie preferences. By integrating The Movie Database (TMDB) API, users can access real-time movie details, including descriptions, trailers, and ratings. The platform features secure user authentication using JWT, allowing users to sign in, save their favorite movies, and manage a personalized watchlist. The backend is powered by Node.js with Express.js and MySQL for efficient data management and storage. The project also focuses on providing a visually appealing UI using Angular, SCSS, and Bootstrap. Future enhancements include adding user reviews, a recommendation system, and mobile app support.</a:t>
            </a:r>
            <a:endParaRPr lang="en-IN" sz="2400" dirty="0"/>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102291" y="109370"/>
            <a:ext cx="5754837" cy="1280160"/>
          </a:xfrm>
        </p:spPr>
        <p:txBody>
          <a:bodyPr anchor="b">
            <a:normAutofit/>
          </a:bodyPr>
          <a:lstStyle/>
          <a:p>
            <a:pPr algn="ctr"/>
            <a:r>
              <a:rPr lang="en-US" dirty="0"/>
              <a:t>INTRODUCTION</a:t>
            </a:r>
            <a:br>
              <a:rPr lang="en-US" dirty="0"/>
            </a:br>
            <a:endParaRPr lang="en-US"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1497106" y="1389531"/>
            <a:ext cx="8973670" cy="4069976"/>
          </a:xfrm>
        </p:spPr>
        <p:txBody>
          <a:bodyPr/>
          <a:lstStyle/>
          <a:p>
            <a:pPr>
              <a:lnSpc>
                <a:spcPct val="100000"/>
              </a:lnSpc>
            </a:pPr>
            <a:r>
              <a:rPr lang="en-US" cap="none" dirty="0"/>
              <a:t>The movie database project was developed to address the challenge of managing and discovering movies in an easy and personalized way. With thousands of films released every year, existing platforms like </a:t>
            </a:r>
            <a:r>
              <a:rPr lang="en-US" cap="none" dirty="0" err="1"/>
              <a:t>imdb</a:t>
            </a:r>
            <a:r>
              <a:rPr lang="en-US" cap="none" dirty="0"/>
              <a:t> can often overwhelm users with excessive information. This project aims to simplify the process by offering a user-friendly platform that allows movie enthusiasts to explore real-time data from the movie database (TMDB) API, view movie descriptions, trailers, and ratings, and securely save favorites and manage watchlists. The platform ensures a seamless user experience and efficient data management, all while providing secure user authentication for a personalized browsing experience</a:t>
            </a:r>
            <a:r>
              <a:rPr lang="en-US" dirty="0"/>
              <a:t>.</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200" dirty="0"/>
              <a:t>EXISTING SYSTEM</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4" name="Rectangle 2">
            <a:extLst>
              <a:ext uri="{FF2B5EF4-FFF2-40B4-BE49-F238E27FC236}">
                <a16:creationId xmlns:a16="http://schemas.microsoft.com/office/drawing/2014/main" id="{A248C09D-F6BF-2E7A-DDB5-68D120C60790}"/>
              </a:ext>
            </a:extLst>
          </p:cNvPr>
          <p:cNvSpPr>
            <a:spLocks noGrp="1" noChangeArrowheads="1"/>
          </p:cNvSpPr>
          <p:nvPr>
            <p:ph sz="quarter" idx="10"/>
          </p:nvPr>
        </p:nvSpPr>
        <p:spPr bwMode="auto">
          <a:xfrm>
            <a:off x="914400" y="1551091"/>
            <a:ext cx="10163680" cy="433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eaLnBrk="0" fontAlgn="base" hangingPunct="0">
              <a:lnSpc>
                <a:spcPct val="250000"/>
              </a:lnSpc>
              <a:spcBef>
                <a:spcPct val="0"/>
              </a:spcBef>
              <a:spcAft>
                <a:spcPct val="0"/>
              </a:spcAft>
            </a:pPr>
            <a:r>
              <a:rPr lang="en-US" altLang="en-US" sz="2400" dirty="0"/>
              <a:t>Platforms like IMDb and Rotten Tomatoes provide a large amount of movie data. </a:t>
            </a:r>
          </a:p>
          <a:p>
            <a:pPr eaLnBrk="0" fontAlgn="base" hangingPunct="0">
              <a:lnSpc>
                <a:spcPct val="250000"/>
              </a:lnSpc>
              <a:spcBef>
                <a:spcPct val="0"/>
              </a:spcBef>
              <a:spcAft>
                <a:spcPct val="0"/>
              </a:spcAft>
            </a:pPr>
            <a:r>
              <a:rPr lang="en-US" altLang="en-US" sz="2400" dirty="0"/>
              <a:t>Users are often overwhelmed by the volume of information. </a:t>
            </a:r>
          </a:p>
          <a:p>
            <a:pPr eaLnBrk="0" fontAlgn="base" hangingPunct="0">
              <a:lnSpc>
                <a:spcPct val="250000"/>
              </a:lnSpc>
              <a:spcBef>
                <a:spcPct val="0"/>
              </a:spcBef>
              <a:spcAft>
                <a:spcPct val="0"/>
              </a:spcAft>
            </a:pPr>
            <a:r>
              <a:rPr lang="en-US" altLang="en-US" sz="2400" dirty="0"/>
              <a:t>Lack of personalized features such as saving favorites or creating watchlists. </a:t>
            </a:r>
          </a:p>
          <a:p>
            <a:pPr eaLnBrk="0" fontAlgn="base" hangingPunct="0">
              <a:lnSpc>
                <a:spcPct val="250000"/>
              </a:lnSpc>
              <a:spcBef>
                <a:spcPct val="0"/>
              </a:spcBef>
              <a:spcAft>
                <a:spcPct val="0"/>
              </a:spcAft>
            </a:pPr>
            <a:r>
              <a:rPr lang="en-US" altLang="en-US" sz="2400" dirty="0"/>
              <a:t>Interfaces can be complex, making it difficult to find specific movies. </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A9FBD-AF6F-B782-76A8-751C0161CA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7FB98613-B7A0-6B73-5FF7-15B98383AF66}"/>
              </a:ext>
            </a:extLst>
          </p:cNvPr>
          <p:cNvSpPr>
            <a:spLocks noGrp="1"/>
          </p:cNvSpPr>
          <p:nvPr>
            <p:ph type="title"/>
          </p:nvPr>
        </p:nvSpPr>
        <p:spPr/>
        <p:txBody>
          <a:bodyPr/>
          <a:lstStyle/>
          <a:p>
            <a:r>
              <a:rPr lang="en-US" sz="3200" dirty="0"/>
              <a:t>PROPOSED SYSTEM</a:t>
            </a:r>
            <a:endParaRPr lang="en-US" dirty="0"/>
          </a:p>
        </p:txBody>
      </p:sp>
      <p:sp>
        <p:nvSpPr>
          <p:cNvPr id="3" name="Slide Number Placeholder 2">
            <a:extLst>
              <a:ext uri="{FF2B5EF4-FFF2-40B4-BE49-F238E27FC236}">
                <a16:creationId xmlns:a16="http://schemas.microsoft.com/office/drawing/2014/main" id="{A1C41A9C-EB01-DEED-B573-50C213E00D5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5" name="Rectangle 2">
            <a:extLst>
              <a:ext uri="{FF2B5EF4-FFF2-40B4-BE49-F238E27FC236}">
                <a16:creationId xmlns:a16="http://schemas.microsoft.com/office/drawing/2014/main" id="{75E0BBFA-E56F-F4A2-FAA7-66D33D85CD09}"/>
              </a:ext>
            </a:extLst>
          </p:cNvPr>
          <p:cNvSpPr>
            <a:spLocks noGrp="1" noChangeArrowheads="1"/>
          </p:cNvSpPr>
          <p:nvPr>
            <p:ph sz="quarter" idx="10"/>
          </p:nvPr>
        </p:nvSpPr>
        <p:spPr bwMode="auto">
          <a:xfrm>
            <a:off x="914400" y="1342123"/>
            <a:ext cx="8633012" cy="475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Simplifies movie discovery with a user-friendly platform.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Integrates real-time data from the TMDB API for movie details, trailers, and ratings.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Offers secure user authentication for personalized experiences.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Allows users to save favorites, create and manage watchlists.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Provides an intuitive, easy-to-navigate interface for seamless movie exploration. </a:t>
            </a:r>
          </a:p>
          <a:p>
            <a:pPr eaLnBrk="0" fontAlgn="base" hangingPunct="0">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90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466165" y="1113409"/>
            <a:ext cx="10360152" cy="988090"/>
          </a:xfrm>
        </p:spPr>
        <p:txBody>
          <a:bodyPr anchor="b"/>
          <a:lstStyle/>
          <a:p>
            <a:r>
              <a:rPr lang="en-US" dirty="0"/>
              <a:t>MODULES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2357719"/>
            <a:ext cx="8109772" cy="4112932"/>
          </a:xfrm>
        </p:spPr>
        <p:txBody>
          <a:bodyPr/>
          <a:lstStyle/>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Movie browsing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Movie details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User authentication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err="1"/>
              <a:t>Favourites</a:t>
            </a:r>
            <a:r>
              <a:rPr lang="en-US" cap="none" dirty="0"/>
              <a:t> and watchlist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Search functionality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Contact us module</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IN" dirty="0"/>
              <a:t>1. Movie Browsing Module:</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r>
              <a:rPr lang="en-US" b="1" dirty="0"/>
              <a:t>Description:</a:t>
            </a:r>
            <a:r>
              <a:rPr lang="en-US" dirty="0"/>
              <a:t> This module allows users to browse a list of movies effortlessly. It fetches real-time data from the TMDB API, displaying movie posters, titles, and short descriptions on the homepage.</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Movie titles and posters with brief descriptions.</a:t>
            </a:r>
          </a:p>
          <a:p>
            <a:pPr marL="342900" indent="-342900">
              <a:buFont typeface="Courier New" panose="02070309020205020404" pitchFamily="49" charset="0"/>
              <a:buChar char="o"/>
            </a:pPr>
            <a:r>
              <a:rPr lang="en-US" dirty="0"/>
              <a:t>Search functionality to find specific movies.</a:t>
            </a:r>
          </a:p>
          <a:p>
            <a:pPr marL="342900" indent="-342900">
              <a:buFont typeface="Courier New" panose="02070309020205020404" pitchFamily="49" charset="0"/>
              <a:buChar char="o"/>
            </a:pPr>
            <a:r>
              <a:rPr lang="en-US" dirty="0"/>
              <a:t>Real-time data fetching and display from TMDB.</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CEE0A-07CF-937D-C75A-79360B3E6FA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E1C4AF8-70C8-878D-886A-33F6BD3AF9D6}"/>
              </a:ext>
            </a:extLst>
          </p:cNvPr>
          <p:cNvSpPr>
            <a:spLocks noGrp="1"/>
          </p:cNvSpPr>
          <p:nvPr>
            <p:ph type="title"/>
          </p:nvPr>
        </p:nvSpPr>
        <p:spPr/>
        <p:txBody>
          <a:bodyPr/>
          <a:lstStyle/>
          <a:p>
            <a:r>
              <a:rPr lang="en-IN" dirty="0"/>
              <a:t>2. Movie Details Module:</a:t>
            </a:r>
            <a:endParaRPr lang="en-US" dirty="0"/>
          </a:p>
        </p:txBody>
      </p:sp>
      <p:sp>
        <p:nvSpPr>
          <p:cNvPr id="14" name="Content Placeholder 13">
            <a:extLst>
              <a:ext uri="{FF2B5EF4-FFF2-40B4-BE49-F238E27FC236}">
                <a16:creationId xmlns:a16="http://schemas.microsoft.com/office/drawing/2014/main" id="{E131D4C7-07EB-5F2B-2F55-B1637F5596C3}"/>
              </a:ext>
            </a:extLst>
          </p:cNvPr>
          <p:cNvSpPr>
            <a:spLocks noGrp="1"/>
          </p:cNvSpPr>
          <p:nvPr>
            <p:ph sz="quarter" idx="11"/>
          </p:nvPr>
        </p:nvSpPr>
        <p:spPr>
          <a:xfrm>
            <a:off x="914400" y="2039112"/>
            <a:ext cx="4576953" cy="3877055"/>
          </a:xfrm>
        </p:spPr>
        <p:txBody>
          <a:bodyPr/>
          <a:lstStyle/>
          <a:p>
            <a:r>
              <a:rPr lang="en-US" b="1" dirty="0"/>
              <a:t>Description:</a:t>
            </a:r>
            <a:r>
              <a:rPr lang="en-US" dirty="0"/>
              <a:t> Users can view detailed information about a selected movie, including full descriptions, trailers, ratings, and release dates.</a:t>
            </a:r>
          </a:p>
        </p:txBody>
      </p:sp>
      <p:sp>
        <p:nvSpPr>
          <p:cNvPr id="17" name="Content Placeholder 16">
            <a:extLst>
              <a:ext uri="{FF2B5EF4-FFF2-40B4-BE49-F238E27FC236}">
                <a16:creationId xmlns:a16="http://schemas.microsoft.com/office/drawing/2014/main" id="{54077C40-7560-C975-6140-104002D0BBDB}"/>
              </a:ext>
            </a:extLst>
          </p:cNvPr>
          <p:cNvSpPr>
            <a:spLocks noGrp="1"/>
          </p:cNvSpPr>
          <p:nvPr>
            <p:ph sz="quarter" idx="12"/>
          </p:nvPr>
        </p:nvSpPr>
        <p:spPr>
          <a:xfrm>
            <a:off x="6357747" y="2039112"/>
            <a:ext cx="4576953" cy="3877055"/>
          </a:xfrm>
        </p:spPr>
        <p:txBody>
          <a:bodyPr>
            <a:normAutofit/>
          </a:bodyPr>
          <a:lstStyle/>
          <a:p>
            <a:r>
              <a:rPr lang="en-US" b="1" dirty="0"/>
              <a:t>Key Features: </a:t>
            </a:r>
          </a:p>
          <a:p>
            <a:pPr marL="342900" indent="-342900">
              <a:buFont typeface="Courier New" panose="02070309020205020404" pitchFamily="49" charset="0"/>
              <a:buChar char="o"/>
            </a:pPr>
            <a:r>
              <a:rPr lang="en-US" dirty="0"/>
              <a:t>Display of Full Movie Details</a:t>
            </a:r>
          </a:p>
          <a:p>
            <a:pPr marL="342900" indent="-342900">
              <a:buFont typeface="Courier New" panose="02070309020205020404" pitchFamily="49" charset="0"/>
              <a:buChar char="o"/>
            </a:pPr>
            <a:r>
              <a:rPr lang="en-US" dirty="0"/>
              <a:t>Embedded trailers for each movie</a:t>
            </a:r>
          </a:p>
          <a:p>
            <a:pPr marL="342900" indent="-342900">
              <a:buFont typeface="Courier New" panose="02070309020205020404" pitchFamily="49" charset="0"/>
              <a:buChar char="o"/>
            </a:pPr>
            <a:r>
              <a:rPr lang="en-US" dirty="0"/>
              <a:t>Movie ratings and release year</a:t>
            </a:r>
          </a:p>
        </p:txBody>
      </p:sp>
      <p:sp>
        <p:nvSpPr>
          <p:cNvPr id="2" name="Slide Number Placeholder 1">
            <a:extLst>
              <a:ext uri="{FF2B5EF4-FFF2-40B4-BE49-F238E27FC236}">
                <a16:creationId xmlns:a16="http://schemas.microsoft.com/office/drawing/2014/main" id="{1A31F7BA-6685-5D1F-17C7-902AA22C537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12213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40760-9FF3-93EC-F09D-32C9B16DD85D}"/>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348C81F-EA86-EB32-1640-5C52DE40D957}"/>
              </a:ext>
            </a:extLst>
          </p:cNvPr>
          <p:cNvSpPr>
            <a:spLocks noGrp="1"/>
          </p:cNvSpPr>
          <p:nvPr>
            <p:ph type="title"/>
          </p:nvPr>
        </p:nvSpPr>
        <p:spPr/>
        <p:txBody>
          <a:bodyPr/>
          <a:lstStyle/>
          <a:p>
            <a:r>
              <a:rPr lang="en-IN" dirty="0"/>
              <a:t>3. User Authentication Module:</a:t>
            </a:r>
            <a:endParaRPr lang="en-US" dirty="0"/>
          </a:p>
        </p:txBody>
      </p:sp>
      <p:sp>
        <p:nvSpPr>
          <p:cNvPr id="14" name="Content Placeholder 13">
            <a:extLst>
              <a:ext uri="{FF2B5EF4-FFF2-40B4-BE49-F238E27FC236}">
                <a16:creationId xmlns:a16="http://schemas.microsoft.com/office/drawing/2014/main" id="{8FA54250-D25E-496C-F8ED-F4319571507C}"/>
              </a:ext>
            </a:extLst>
          </p:cNvPr>
          <p:cNvSpPr>
            <a:spLocks noGrp="1"/>
          </p:cNvSpPr>
          <p:nvPr>
            <p:ph sz="quarter" idx="11"/>
          </p:nvPr>
        </p:nvSpPr>
        <p:spPr>
          <a:xfrm>
            <a:off x="914400" y="2039112"/>
            <a:ext cx="4576953" cy="3877055"/>
          </a:xfrm>
        </p:spPr>
        <p:txBody>
          <a:bodyPr/>
          <a:lstStyle/>
          <a:p>
            <a:r>
              <a:rPr lang="en-US" b="1" dirty="0"/>
              <a:t>Description: </a:t>
            </a:r>
            <a:r>
              <a:rPr lang="en-US" dirty="0"/>
              <a:t>This module handles user registration, login, and secure authentication using JWT. It ensures that user data, such as favorites and watchlists, are stored securely.</a:t>
            </a:r>
          </a:p>
        </p:txBody>
      </p:sp>
      <p:sp>
        <p:nvSpPr>
          <p:cNvPr id="17" name="Content Placeholder 16">
            <a:extLst>
              <a:ext uri="{FF2B5EF4-FFF2-40B4-BE49-F238E27FC236}">
                <a16:creationId xmlns:a16="http://schemas.microsoft.com/office/drawing/2014/main" id="{02BFC518-8D1F-C9D9-DAE6-A50CFCF48870}"/>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Secure sign-up and login functionality</a:t>
            </a:r>
          </a:p>
          <a:p>
            <a:pPr marL="342900" indent="-342900">
              <a:buFont typeface="Courier New" panose="02070309020205020404" pitchFamily="49" charset="0"/>
              <a:buChar char="o"/>
            </a:pPr>
            <a:r>
              <a:rPr lang="en-US" dirty="0"/>
              <a:t>JWT-based session management</a:t>
            </a:r>
          </a:p>
          <a:p>
            <a:pPr marL="342900" indent="-342900">
              <a:buFont typeface="Courier New" panose="02070309020205020404" pitchFamily="49" charset="0"/>
              <a:buChar char="o"/>
            </a:pPr>
            <a:r>
              <a:rPr lang="en-US" dirty="0"/>
              <a:t>Password encryption using </a:t>
            </a:r>
            <a:r>
              <a:rPr lang="en-US" dirty="0" err="1"/>
              <a:t>bycrpyt</a:t>
            </a:r>
            <a:endParaRPr lang="en-US" dirty="0"/>
          </a:p>
          <a:p>
            <a:endParaRPr lang="en-US" dirty="0"/>
          </a:p>
        </p:txBody>
      </p:sp>
      <p:sp>
        <p:nvSpPr>
          <p:cNvPr id="2" name="Slide Number Placeholder 1">
            <a:extLst>
              <a:ext uri="{FF2B5EF4-FFF2-40B4-BE49-F238E27FC236}">
                <a16:creationId xmlns:a16="http://schemas.microsoft.com/office/drawing/2014/main" id="{65EE8507-7C9E-5F2B-3831-463544AC927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05476688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{2860E2AE-A637-435B-A28F-18DB4FF34D28}tf11964407_win32</Template>
  <TotalTime>42</TotalTime>
  <Words>894</Words>
  <Application>Microsoft Office PowerPoint</Application>
  <PresentationFormat>Widescreen</PresentationFormat>
  <Paragraphs>100</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Gill Sans Nova Light</vt:lpstr>
      <vt:lpstr>Sagona Book</vt:lpstr>
      <vt:lpstr>Wingdings</vt:lpstr>
      <vt:lpstr>Custom</vt:lpstr>
      <vt:lpstr>MOVIE CATALOG PROJECT </vt:lpstr>
      <vt:lpstr>ABSTRACT</vt:lpstr>
      <vt:lpstr>INTRODUCTION </vt:lpstr>
      <vt:lpstr>EXISTING SYSTEM</vt:lpstr>
      <vt:lpstr>PROPOSED SYSTEM</vt:lpstr>
      <vt:lpstr>MODULES</vt:lpstr>
      <vt:lpstr>1. Movie Browsing Module:</vt:lpstr>
      <vt:lpstr>2. Movie Details Module:</vt:lpstr>
      <vt:lpstr>3. User Authentication Module:</vt:lpstr>
      <vt:lpstr>4. Favourites and Watchlist Module:</vt:lpstr>
      <vt:lpstr>5.Search Functionality Module:</vt:lpstr>
      <vt:lpstr>6.Contact Us Module:</vt:lpstr>
      <vt:lpstr>ER   DIAGRAM</vt:lpstr>
      <vt:lpstr>SCHEMA DIAGRAM</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Bhavya Sri Annabathula</dc:creator>
  <cp:lastModifiedBy>Bhavya Sri Annabathula</cp:lastModifiedBy>
  <cp:revision>1</cp:revision>
  <dcterms:created xsi:type="dcterms:W3CDTF">2025-03-16T20:02:15Z</dcterms:created>
  <dcterms:modified xsi:type="dcterms:W3CDTF">2025-03-17T06:44:38Z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