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1" r:id="rId7"/>
    <p:sldId id="264" r:id="rId8"/>
    <p:sldId id="260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697E-19EB-4014-ACC8-3DE998C4E158}" type="datetimeFigureOut">
              <a:rPr lang="en-SG" smtClean="0"/>
              <a:t>3/12/2021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7DA65C9-3EBD-4F65-BCD9-AB4F78F170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3256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697E-19EB-4014-ACC8-3DE998C4E158}" type="datetimeFigureOut">
              <a:rPr lang="en-SG" smtClean="0"/>
              <a:t>3/12/2021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7DA65C9-3EBD-4F65-BCD9-AB4F78F170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150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697E-19EB-4014-ACC8-3DE998C4E158}" type="datetimeFigureOut">
              <a:rPr lang="en-SG" smtClean="0"/>
              <a:t>3/12/2021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7DA65C9-3EBD-4F65-BCD9-AB4F78F170BE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5924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697E-19EB-4014-ACC8-3DE998C4E158}" type="datetimeFigureOut">
              <a:rPr lang="en-SG" smtClean="0"/>
              <a:t>3/12/2021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7DA65C9-3EBD-4F65-BCD9-AB4F78F170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0721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697E-19EB-4014-ACC8-3DE998C4E158}" type="datetimeFigureOut">
              <a:rPr lang="en-SG" smtClean="0"/>
              <a:t>3/12/2021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7DA65C9-3EBD-4F65-BCD9-AB4F78F170BE}" type="slidenum">
              <a:rPr lang="en-SG" smtClean="0"/>
              <a:t>‹#›</a:t>
            </a:fld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4598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697E-19EB-4014-ACC8-3DE998C4E158}" type="datetimeFigureOut">
              <a:rPr lang="en-SG" smtClean="0"/>
              <a:t>3/12/2021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7DA65C9-3EBD-4F65-BCD9-AB4F78F170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4025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697E-19EB-4014-ACC8-3DE998C4E158}" type="datetimeFigureOut">
              <a:rPr lang="en-SG" smtClean="0"/>
              <a:t>3/12/2021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65C9-3EBD-4F65-BCD9-AB4F78F170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0162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697E-19EB-4014-ACC8-3DE998C4E158}" type="datetimeFigureOut">
              <a:rPr lang="en-SG" smtClean="0"/>
              <a:t>3/12/2021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65C9-3EBD-4F65-BCD9-AB4F78F170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096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697E-19EB-4014-ACC8-3DE998C4E158}" type="datetimeFigureOut">
              <a:rPr lang="en-SG" smtClean="0"/>
              <a:t>3/12/2021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65C9-3EBD-4F65-BCD9-AB4F78F170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81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697E-19EB-4014-ACC8-3DE998C4E158}" type="datetimeFigureOut">
              <a:rPr lang="en-SG" smtClean="0"/>
              <a:t>3/12/2021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7DA65C9-3EBD-4F65-BCD9-AB4F78F170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2915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697E-19EB-4014-ACC8-3DE998C4E158}" type="datetimeFigureOut">
              <a:rPr lang="en-SG" smtClean="0"/>
              <a:t>3/12/2021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7DA65C9-3EBD-4F65-BCD9-AB4F78F170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527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697E-19EB-4014-ACC8-3DE998C4E158}" type="datetimeFigureOut">
              <a:rPr lang="en-SG" smtClean="0"/>
              <a:t>3/12/2021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7DA65C9-3EBD-4F65-BCD9-AB4F78F170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936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697E-19EB-4014-ACC8-3DE998C4E158}" type="datetimeFigureOut">
              <a:rPr lang="en-SG" smtClean="0"/>
              <a:t>3/12/2021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65C9-3EBD-4F65-BCD9-AB4F78F170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41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697E-19EB-4014-ACC8-3DE998C4E158}" type="datetimeFigureOut">
              <a:rPr lang="en-SG" smtClean="0"/>
              <a:t>3/12/2021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65C9-3EBD-4F65-BCD9-AB4F78F170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193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697E-19EB-4014-ACC8-3DE998C4E158}" type="datetimeFigureOut">
              <a:rPr lang="en-SG" smtClean="0"/>
              <a:t>3/12/2021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65C9-3EBD-4F65-BCD9-AB4F78F170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4720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697E-19EB-4014-ACC8-3DE998C4E158}" type="datetimeFigureOut">
              <a:rPr lang="en-SG" smtClean="0"/>
              <a:t>3/12/2021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7DA65C9-3EBD-4F65-BCD9-AB4F78F170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3484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9697E-19EB-4014-ACC8-3DE998C4E158}" type="datetimeFigureOut">
              <a:rPr lang="en-SG" smtClean="0"/>
              <a:t>3/12/2021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7DA65C9-3EBD-4F65-BCD9-AB4F78F170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389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977534" y="1235931"/>
            <a:ext cx="1496304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SG" sz="4400" b="1" i="0" dirty="0" smtClean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NLP SENTIMENT </a:t>
            </a:r>
            <a:r>
              <a:rPr lang="en-SG" sz="4400" b="1" dirty="0" smtClean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SG" sz="4400" b="1" i="0" dirty="0" smtClean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NALYSIS FOR </a:t>
            </a:r>
          </a:p>
          <a:p>
            <a:pPr algn="ctr" fontAlgn="base"/>
            <a:r>
              <a:rPr lang="en-SG" sz="4400" b="1" i="0" dirty="0" smtClean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AMAZON’S FOOD REVIEW</a:t>
            </a:r>
            <a:endParaRPr lang="en-SG" sz="4400" b="1" i="0" dirty="0">
              <a:solidFill>
                <a:srgbClr val="21212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60190" y="4836386"/>
            <a:ext cx="53374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SG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SRIRAKSHA SRIRANGAPATNA ARUN - 862325113</a:t>
            </a:r>
          </a:p>
          <a:p>
            <a:pPr algn="just"/>
            <a:r>
              <a:rPr lang="en-SG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AISHWARYA PAGADALA - 862324772</a:t>
            </a:r>
            <a:endParaRPr lang="en-SG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293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9251" y="661480"/>
            <a:ext cx="27299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SG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  <a:p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1712067" y="1838527"/>
            <a:ext cx="920236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pplied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Text pre-processing on the Reviews after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that performed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advance text pre-processing followed by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Ngrams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ble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to 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convert text to numeric vectors and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then we used the Machine learning model to predict the sentiment. 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 the Naive Bayes classification model to predict the sentiment of any given review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47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8136" y="1777410"/>
            <a:ext cx="103502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Sentiment Analysis is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one of the used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branches of Natural language processing. 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umans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can determine whether the text is showing positive or negative sentiment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both NLP and machine learning. 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Sentiment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Analysis is also called as Opinion mining. 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From reducing churn to increase sales of the product, creating brand awareness and analyzing the reviews of customers and improving the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products.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Implementing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machine learning model which will predict the sentiment of customer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reviews.</a:t>
            </a:r>
            <a:endParaRPr lang="en-S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96195" y="626165"/>
            <a:ext cx="436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SG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SENTIMENT ANALYSIS</a:t>
            </a:r>
            <a:endParaRPr lang="en-SG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757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32698" y="710120"/>
            <a:ext cx="5476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SG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PROBLEM STATEMENT</a:t>
            </a:r>
            <a:endParaRPr lang="en-SG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1" y="1770434"/>
            <a:ext cx="98735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One of the popular application of sentiment analysis is predicting sentiment of customer reviews. 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Helpful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for banking,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eCommerce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&amp; in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all domains where you are selling some product to customers. 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Implementing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 machine learning model which will predict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Positive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or Negative sentiment based on the reviews of the product.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Prediction based on the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new incoming customer review is positive or negative. 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amazon’s food review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dataset from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kaggle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031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1680" y="693017"/>
            <a:ext cx="8758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 EXTRACTION AND TEXT PRE-PROCESSING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5801" y="1934677"/>
            <a:ext cx="88648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text data needs a special preparation before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giving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text data to the machine to predict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something. 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Special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preparation includes several steps such as removing stops words, correcting spelling mistakes, removing meaningless words, removing rare words and many more.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first step of preparing text data is applying feature extraction and basic text pre-processing.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93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3670" y="1472665"/>
            <a:ext cx="908625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feature extraction and basic text pre-processing there several steps as follows.</a:t>
            </a:r>
          </a:p>
          <a:p>
            <a:pPr algn="just" fontAlgn="base"/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base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1. Removing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Punctuations</a:t>
            </a:r>
          </a:p>
          <a:p>
            <a:pPr algn="just" fontAlgn="base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2. Removing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HTML tags</a:t>
            </a:r>
          </a:p>
          <a:p>
            <a:pPr algn="just" fontAlgn="base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Special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Characters removal</a:t>
            </a:r>
          </a:p>
          <a:p>
            <a:pPr algn="just" fontAlgn="base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4. Removing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AlphaNumeric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words</a:t>
            </a:r>
          </a:p>
          <a:p>
            <a:pPr algn="just" fontAlgn="base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5. Tokenization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base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6. Removal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Stopwords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base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7. Lower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casing</a:t>
            </a:r>
          </a:p>
          <a:p>
            <a:pPr algn="just" fontAlgn="base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8. Lemmatization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5316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9532" y="768486"/>
            <a:ext cx="1051685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CREATING DOCUMENT CORPUS AND ADVANCE TEXT PREPROCESSING</a:t>
            </a:r>
          </a:p>
          <a:p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768589" y="1685884"/>
            <a:ext cx="1104089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Perform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Advance text preprocessing on the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reviews which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will convert the reviews into Numeric Vectors and using that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our Machine Learning model.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document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corpus, create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Bag of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Words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along with applying Tri-grams.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document corpus is a collection of all reviews in the document, where the document is your dataset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Bag of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Words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creates a set of words or in other words, it creates a dictionary of words from the single document. Then it converts that dictionary of words into a vector, where each word is a separate dimension.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Grams(Tri-gram) are useful in creating the word dimensions from the document corpus.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Uni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-grams is the default method used in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BoW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model while creating Vectors from the text data.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29343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0839" y="1444179"/>
            <a:ext cx="80755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NAIVE BAYES THEORY</a:t>
            </a:r>
          </a:p>
          <a:p>
            <a:pPr algn="ctr"/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439" y="2182843"/>
            <a:ext cx="5200850" cy="18720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39289" y="1462579"/>
            <a:ext cx="498749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Gaussian or Normal Distribution depends on 2 parameters of a series — The mean and the standard Deviation. Knowing these 2 parameters of the series we can find it’s distribution function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mean value of the series and its standard deviation help find out the probability that the value x will occur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formula means that the probability of happening of the event A knowing that event B happened already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Gaussian functions are often used to represent the probability density function of a normally distributed random variable with expected value and variance.</a:t>
            </a:r>
            <a:endParaRPr lang="en-SG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SG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4376" y="4321917"/>
            <a:ext cx="5053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GAUSSIAN DISTRIBUTION FUNCTION</a:t>
            </a:r>
            <a:endParaRPr lang="en-SG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889" y="5050587"/>
            <a:ext cx="4876800" cy="1428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51814" y="673863"/>
            <a:ext cx="624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SG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GAUSSIAN NAIVE BAYES CLASSIFICATION</a:t>
            </a:r>
            <a:endParaRPr lang="en-SG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030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1055" y="1984442"/>
            <a:ext cx="101264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reate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machine learning model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by splitting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dataset into the Training set and Test set.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Creating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a Naive Bayes classification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sing the training set.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Test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set can check the performance of a Naive Bayes classification model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Importing the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train_test_split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API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split the vectors into test and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training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Imported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GaussianNB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() class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create a Naive Bayes classification model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After creating the Naive Bayes classification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model, fit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training set into the Naive Bayes classifier. </a:t>
            </a:r>
            <a:endParaRPr lang="en-SG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9617" y="787939"/>
            <a:ext cx="9954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BUILDING NLP SENTIMENT ANALYSIS MACHINE LEARNING MODEL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746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58114" y="741145"/>
            <a:ext cx="4061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HEAT MAP</a:t>
            </a:r>
            <a:endParaRPr lang="en-SG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78831" y="5329720"/>
            <a:ext cx="5900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Accuracy is : 0.8176563321071991</a:t>
            </a:r>
          </a:p>
          <a:p>
            <a:pPr algn="ctr"/>
            <a:r>
              <a:rPr lang="en-SG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Recall/Precision is : 0.8431053203040174</a:t>
            </a:r>
            <a:endParaRPr lang="en-SG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831" y="1409871"/>
            <a:ext cx="5653904" cy="383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7746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1525</TotalTime>
  <Words>384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22</cp:revision>
  <dcterms:created xsi:type="dcterms:W3CDTF">2021-12-03T05:42:34Z</dcterms:created>
  <dcterms:modified xsi:type="dcterms:W3CDTF">2021-12-04T07:17:17Z</dcterms:modified>
</cp:coreProperties>
</file>