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70" r:id="rId6"/>
    <p:sldId id="262" r:id="rId7"/>
    <p:sldId id="265" r:id="rId8"/>
    <p:sldId id="263" r:id="rId9"/>
    <p:sldId id="266" r:id="rId10"/>
    <p:sldId id="264" r:id="rId11"/>
    <p:sldId id="268" r:id="rId12"/>
    <p:sldId id="267" r:id="rId13"/>
    <p:sldId id="271" r:id="rId14"/>
    <p:sldId id="272" r:id="rId15"/>
    <p:sldId id="273" r:id="rId16"/>
    <p:sldId id="274" r:id="rId17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D6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2AF361-CD64-4F7E-9B7C-7D0F7B3A57CE}" v="208" dt="2025-09-26T16:58:18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Gokulanandan" userId="f7b4f860e6844882" providerId="LiveId" clId="{FF9FBBBC-00B1-42B7-89C1-61D8D34D83D7}"/>
    <pc:docChg chg="undo redo custSel addSld delSld modSld sldOrd">
      <pc:chgData name="Aishwarya Gokulanandan" userId="f7b4f860e6844882" providerId="LiveId" clId="{FF9FBBBC-00B1-42B7-89C1-61D8D34D83D7}" dt="2025-09-27T00:57:47.295" v="3780" actId="1076"/>
      <pc:docMkLst>
        <pc:docMk/>
      </pc:docMkLst>
      <pc:sldChg chg="modSp del mod">
        <pc:chgData name="Aishwarya Gokulanandan" userId="f7b4f860e6844882" providerId="LiveId" clId="{FF9FBBBC-00B1-42B7-89C1-61D8D34D83D7}" dt="2025-09-25T01:48:10.220" v="115" actId="2696"/>
        <pc:sldMkLst>
          <pc:docMk/>
          <pc:sldMk cId="2153267050" sldId="256"/>
        </pc:sldMkLst>
      </pc:sldChg>
      <pc:sldChg chg="addSp delSp modSp new mod setBg">
        <pc:chgData name="Aishwarya Gokulanandan" userId="f7b4f860e6844882" providerId="LiveId" clId="{FF9FBBBC-00B1-42B7-89C1-61D8D34D83D7}" dt="2025-09-26T17:00:52.167" v="3684" actId="14100"/>
        <pc:sldMkLst>
          <pc:docMk/>
          <pc:sldMk cId="321061384" sldId="257"/>
        </pc:sldMkLst>
        <pc:spChg chg="mod">
          <ac:chgData name="Aishwarya Gokulanandan" userId="f7b4f860e6844882" providerId="LiveId" clId="{FF9FBBBC-00B1-42B7-89C1-61D8D34D83D7}" dt="2025-09-26T12:15:25.642" v="3621" actId="1076"/>
          <ac:spMkLst>
            <pc:docMk/>
            <pc:sldMk cId="321061384" sldId="257"/>
            <ac:spMk id="2" creationId="{4FF87EA6-0D87-5D00-1163-652F96CC752F}"/>
          </ac:spMkLst>
        </pc:spChg>
        <pc:spChg chg="add mod">
          <ac:chgData name="Aishwarya Gokulanandan" userId="f7b4f860e6844882" providerId="LiveId" clId="{FF9FBBBC-00B1-42B7-89C1-61D8D34D83D7}" dt="2025-09-25T06:11:13.887" v="971" actId="1076"/>
          <ac:spMkLst>
            <pc:docMk/>
            <pc:sldMk cId="321061384" sldId="257"/>
            <ac:spMk id="4" creationId="{C1F2D948-C25A-73B0-2825-6D56ABD19342}"/>
          </ac:spMkLst>
        </pc:spChg>
        <pc:picChg chg="add mod modCrop">
          <ac:chgData name="Aishwarya Gokulanandan" userId="f7b4f860e6844882" providerId="LiveId" clId="{FF9FBBBC-00B1-42B7-89C1-61D8D34D83D7}" dt="2025-09-26T17:00:52.167" v="3684" actId="14100"/>
          <ac:picMkLst>
            <pc:docMk/>
            <pc:sldMk cId="321061384" sldId="257"/>
            <ac:picMk id="6" creationId="{6ECA7242-71AC-D795-895E-EDE1D66505DB}"/>
          </ac:picMkLst>
        </pc:picChg>
      </pc:sldChg>
      <pc:sldChg chg="modSp del mod">
        <pc:chgData name="Aishwarya Gokulanandan" userId="f7b4f860e6844882" providerId="LiveId" clId="{FF9FBBBC-00B1-42B7-89C1-61D8D34D83D7}" dt="2025-09-25T01:44:03.983" v="3" actId="2696"/>
        <pc:sldMkLst>
          <pc:docMk/>
          <pc:sldMk cId="3330484802" sldId="257"/>
        </pc:sldMkLst>
      </pc:sldChg>
      <pc:sldChg chg="addSp delSp modSp new mod setBg">
        <pc:chgData name="Aishwarya Gokulanandan" userId="f7b4f860e6844882" providerId="LiveId" clId="{FF9FBBBC-00B1-42B7-89C1-61D8D34D83D7}" dt="2025-09-27T00:57:47.295" v="3780" actId="1076"/>
        <pc:sldMkLst>
          <pc:docMk/>
          <pc:sldMk cId="1416534859" sldId="258"/>
        </pc:sldMkLst>
        <pc:spChg chg="mod">
          <ac:chgData name="Aishwarya Gokulanandan" userId="f7b4f860e6844882" providerId="LiveId" clId="{FF9FBBBC-00B1-42B7-89C1-61D8D34D83D7}" dt="2025-09-25T01:49:21.354" v="122" actId="207"/>
          <ac:spMkLst>
            <pc:docMk/>
            <pc:sldMk cId="1416534859" sldId="258"/>
            <ac:spMk id="2" creationId="{FA4A1397-BB5F-7F33-8461-283F9BE9C526}"/>
          </ac:spMkLst>
        </pc:spChg>
        <pc:spChg chg="add mod">
          <ac:chgData name="Aishwarya Gokulanandan" userId="f7b4f860e6844882" providerId="LiveId" clId="{FF9FBBBC-00B1-42B7-89C1-61D8D34D83D7}" dt="2025-09-27T00:11:50.969" v="3687" actId="255"/>
          <ac:spMkLst>
            <pc:docMk/>
            <pc:sldMk cId="1416534859" sldId="258"/>
            <ac:spMk id="3" creationId="{409F1A7C-2C8B-1585-FCBA-E66F6B7FE2C0}"/>
          </ac:spMkLst>
        </pc:spChg>
        <pc:picChg chg="add del mod">
          <ac:chgData name="Aishwarya Gokulanandan" userId="f7b4f860e6844882" providerId="LiveId" clId="{FF9FBBBC-00B1-42B7-89C1-61D8D34D83D7}" dt="2025-09-27T00:55:30.514" v="3769" actId="478"/>
          <ac:picMkLst>
            <pc:docMk/>
            <pc:sldMk cId="1416534859" sldId="258"/>
            <ac:picMk id="5" creationId="{7F811B14-6A2B-3C4A-00DF-983E67145761}"/>
          </ac:picMkLst>
        </pc:picChg>
        <pc:picChg chg="add del mod modCrop">
          <ac:chgData name="Aishwarya Gokulanandan" userId="f7b4f860e6844882" providerId="LiveId" clId="{FF9FBBBC-00B1-42B7-89C1-61D8D34D83D7}" dt="2025-09-27T00:57:38.943" v="3777" actId="478"/>
          <ac:picMkLst>
            <pc:docMk/>
            <pc:sldMk cId="1416534859" sldId="258"/>
            <ac:picMk id="6" creationId="{12F9C776-3037-C529-CA4F-C6218F9BD252}"/>
          </ac:picMkLst>
        </pc:picChg>
        <pc:picChg chg="add mod">
          <ac:chgData name="Aishwarya Gokulanandan" userId="f7b4f860e6844882" providerId="LiveId" clId="{FF9FBBBC-00B1-42B7-89C1-61D8D34D83D7}" dt="2025-09-27T00:57:47.295" v="3780" actId="1076"/>
          <ac:picMkLst>
            <pc:docMk/>
            <pc:sldMk cId="1416534859" sldId="258"/>
            <ac:picMk id="8" creationId="{40D6D1EE-9024-E267-1092-57D43B8C7A40}"/>
          </ac:picMkLst>
        </pc:picChg>
      </pc:sldChg>
      <pc:sldChg chg="addSp delSp modSp del mod">
        <pc:chgData name="Aishwarya Gokulanandan" userId="f7b4f860e6844882" providerId="LiveId" clId="{FF9FBBBC-00B1-42B7-89C1-61D8D34D83D7}" dt="2025-09-25T01:44:06.294" v="4" actId="47"/>
        <pc:sldMkLst>
          <pc:docMk/>
          <pc:sldMk cId="2542046627" sldId="258"/>
        </pc:sldMkLst>
      </pc:sldChg>
      <pc:sldChg chg="del">
        <pc:chgData name="Aishwarya Gokulanandan" userId="f7b4f860e6844882" providerId="LiveId" clId="{FF9FBBBC-00B1-42B7-89C1-61D8D34D83D7}" dt="2025-09-25T01:44:06.964" v="5" actId="47"/>
        <pc:sldMkLst>
          <pc:docMk/>
          <pc:sldMk cId="744711618" sldId="259"/>
        </pc:sldMkLst>
      </pc:sldChg>
      <pc:sldChg chg="addSp delSp modSp add mod">
        <pc:chgData name="Aishwarya Gokulanandan" userId="f7b4f860e6844882" providerId="LiveId" clId="{FF9FBBBC-00B1-42B7-89C1-61D8D34D83D7}" dt="2025-09-27T00:14:04.392" v="3715" actId="20577"/>
        <pc:sldMkLst>
          <pc:docMk/>
          <pc:sldMk cId="3581588933" sldId="259"/>
        </pc:sldMkLst>
        <pc:spChg chg="mod">
          <ac:chgData name="Aishwarya Gokulanandan" userId="f7b4f860e6844882" providerId="LiveId" clId="{FF9FBBBC-00B1-42B7-89C1-61D8D34D83D7}" dt="2025-09-25T06:00:49.188" v="900" actId="1076"/>
          <ac:spMkLst>
            <pc:docMk/>
            <pc:sldMk cId="3581588933" sldId="259"/>
            <ac:spMk id="2" creationId="{024614B4-31D1-9B6C-FE4E-54F22DF0273F}"/>
          </ac:spMkLst>
        </pc:spChg>
        <pc:spChg chg="mod">
          <ac:chgData name="Aishwarya Gokulanandan" userId="f7b4f860e6844882" providerId="LiveId" clId="{FF9FBBBC-00B1-42B7-89C1-61D8D34D83D7}" dt="2025-09-26T02:29:01.606" v="2484" actId="20577"/>
          <ac:spMkLst>
            <pc:docMk/>
            <pc:sldMk cId="3581588933" sldId="259"/>
            <ac:spMk id="3" creationId="{38C8659A-0421-96C3-E93C-EE51C9BCADA4}"/>
          </ac:spMkLst>
        </pc:spChg>
        <pc:spChg chg="add mod">
          <ac:chgData name="Aishwarya Gokulanandan" userId="f7b4f860e6844882" providerId="LiveId" clId="{FF9FBBBC-00B1-42B7-89C1-61D8D34D83D7}" dt="2025-09-27T00:14:04.392" v="3715" actId="20577"/>
          <ac:spMkLst>
            <pc:docMk/>
            <pc:sldMk cId="3581588933" sldId="259"/>
            <ac:spMk id="4" creationId="{F4DC7E95-5E23-5038-4255-9F22E39BD9EF}"/>
          </ac:spMkLst>
        </pc:spChg>
        <pc:picChg chg="add mod">
          <ac:chgData name="Aishwarya Gokulanandan" userId="f7b4f860e6844882" providerId="LiveId" clId="{FF9FBBBC-00B1-42B7-89C1-61D8D34D83D7}" dt="2025-09-26T12:20:23.534" v="3626" actId="1076"/>
          <ac:picMkLst>
            <pc:docMk/>
            <pc:sldMk cId="3581588933" sldId="259"/>
            <ac:picMk id="5" creationId="{2FCCCC7C-8D5E-15A4-8330-D02D6A679368}"/>
          </ac:picMkLst>
        </pc:picChg>
        <pc:picChg chg="add del mod modCrop">
          <ac:chgData name="Aishwarya Gokulanandan" userId="f7b4f860e6844882" providerId="LiveId" clId="{FF9FBBBC-00B1-42B7-89C1-61D8D34D83D7}" dt="2025-09-26T12:18:56.783" v="3622" actId="478"/>
          <ac:picMkLst>
            <pc:docMk/>
            <pc:sldMk cId="3581588933" sldId="259"/>
            <ac:picMk id="6" creationId="{28314424-0FE6-25FA-1DBD-1EB0D57C827B}"/>
          </ac:picMkLst>
        </pc:picChg>
      </pc:sldChg>
      <pc:sldChg chg="addSp delSp modSp add mod">
        <pc:chgData name="Aishwarya Gokulanandan" userId="f7b4f860e6844882" providerId="LiveId" clId="{FF9FBBBC-00B1-42B7-89C1-61D8D34D83D7}" dt="2025-09-26T12:22:40.149" v="3630" actId="1076"/>
        <pc:sldMkLst>
          <pc:docMk/>
          <pc:sldMk cId="2465426391" sldId="260"/>
        </pc:sldMkLst>
        <pc:spChg chg="mod">
          <ac:chgData name="Aishwarya Gokulanandan" userId="f7b4f860e6844882" providerId="LiveId" clId="{FF9FBBBC-00B1-42B7-89C1-61D8D34D83D7}" dt="2025-09-26T02:35:33.502" v="2527" actId="1076"/>
          <ac:spMkLst>
            <pc:docMk/>
            <pc:sldMk cId="2465426391" sldId="260"/>
            <ac:spMk id="2" creationId="{833C7A6A-B042-C418-AA83-7C5CF1DF8656}"/>
          </ac:spMkLst>
        </pc:spChg>
        <pc:spChg chg="mod">
          <ac:chgData name="Aishwarya Gokulanandan" userId="f7b4f860e6844882" providerId="LiveId" clId="{FF9FBBBC-00B1-42B7-89C1-61D8D34D83D7}" dt="2025-09-26T02:37:40.747" v="2578" actId="207"/>
          <ac:spMkLst>
            <pc:docMk/>
            <pc:sldMk cId="2465426391" sldId="260"/>
            <ac:spMk id="3" creationId="{78647591-5CE6-E865-9A3B-9E8A93FABFBA}"/>
          </ac:spMkLst>
        </pc:spChg>
        <pc:spChg chg="add mod">
          <ac:chgData name="Aishwarya Gokulanandan" userId="f7b4f860e6844882" providerId="LiveId" clId="{FF9FBBBC-00B1-42B7-89C1-61D8D34D83D7}" dt="2025-09-26T02:19:22.265" v="2425" actId="2711"/>
          <ac:spMkLst>
            <pc:docMk/>
            <pc:sldMk cId="2465426391" sldId="260"/>
            <ac:spMk id="5" creationId="{A5CC1456-59E9-113B-FF82-4534C03718F2}"/>
          </ac:spMkLst>
        </pc:spChg>
        <pc:spChg chg="add mod">
          <ac:chgData name="Aishwarya Gokulanandan" userId="f7b4f860e6844882" providerId="LiveId" clId="{FF9FBBBC-00B1-42B7-89C1-61D8D34D83D7}" dt="2025-09-26T02:19:29.478" v="2426" actId="108"/>
          <ac:spMkLst>
            <pc:docMk/>
            <pc:sldMk cId="2465426391" sldId="260"/>
            <ac:spMk id="7" creationId="{8555C94F-B909-52FE-4116-870F57E02459}"/>
          </ac:spMkLst>
        </pc:spChg>
        <pc:spChg chg="add mod">
          <ac:chgData name="Aishwarya Gokulanandan" userId="f7b4f860e6844882" providerId="LiveId" clId="{FF9FBBBC-00B1-42B7-89C1-61D8D34D83D7}" dt="2025-09-26T02:19:40.491" v="2428" actId="108"/>
          <ac:spMkLst>
            <pc:docMk/>
            <pc:sldMk cId="2465426391" sldId="260"/>
            <ac:spMk id="8" creationId="{05EB0A09-94D1-4A68-3987-E4D4E1805A0E}"/>
          </ac:spMkLst>
        </pc:spChg>
        <pc:spChg chg="add mod">
          <ac:chgData name="Aishwarya Gokulanandan" userId="f7b4f860e6844882" providerId="LiveId" clId="{FF9FBBBC-00B1-42B7-89C1-61D8D34D83D7}" dt="2025-09-26T02:19:44.222" v="2429" actId="108"/>
          <ac:spMkLst>
            <pc:docMk/>
            <pc:sldMk cId="2465426391" sldId="260"/>
            <ac:spMk id="9" creationId="{9E1CFADC-D887-E971-0171-16CDF263DE6C}"/>
          </ac:spMkLst>
        </pc:spChg>
        <pc:spChg chg="add mod">
          <ac:chgData name="Aishwarya Gokulanandan" userId="f7b4f860e6844882" providerId="LiveId" clId="{FF9FBBBC-00B1-42B7-89C1-61D8D34D83D7}" dt="2025-09-26T02:19:48.089" v="2430" actId="108"/>
          <ac:spMkLst>
            <pc:docMk/>
            <pc:sldMk cId="2465426391" sldId="260"/>
            <ac:spMk id="10" creationId="{76D2DD23-D98E-4F30-696A-F47568B36B2D}"/>
          </ac:spMkLst>
        </pc:spChg>
        <pc:spChg chg="add mod">
          <ac:chgData name="Aishwarya Gokulanandan" userId="f7b4f860e6844882" providerId="LiveId" clId="{FF9FBBBC-00B1-42B7-89C1-61D8D34D83D7}" dt="2025-09-26T02:19:51.549" v="2431" actId="108"/>
          <ac:spMkLst>
            <pc:docMk/>
            <pc:sldMk cId="2465426391" sldId="260"/>
            <ac:spMk id="11" creationId="{3B5A8671-3647-AA21-A1B6-64990EC9D29B}"/>
          </ac:spMkLst>
        </pc:spChg>
        <pc:grpChg chg="add mod">
          <ac:chgData name="Aishwarya Gokulanandan" userId="f7b4f860e6844882" providerId="LiveId" clId="{FF9FBBBC-00B1-42B7-89C1-61D8D34D83D7}" dt="2025-09-26T12:22:40.149" v="3630" actId="1076"/>
          <ac:grpSpMkLst>
            <pc:docMk/>
            <pc:sldMk cId="2465426391" sldId="260"/>
            <ac:grpSpMk id="19" creationId="{FC316AE9-78CB-4793-DD77-EEBF893E540B}"/>
          </ac:grpSpMkLst>
        </pc:grpChg>
        <pc:cxnChg chg="add mod">
          <ac:chgData name="Aishwarya Gokulanandan" userId="f7b4f860e6844882" providerId="LiveId" clId="{FF9FBBBC-00B1-42B7-89C1-61D8D34D83D7}" dt="2025-09-25T05:56:49.451" v="860" actId="164"/>
          <ac:cxnSpMkLst>
            <pc:docMk/>
            <pc:sldMk cId="2465426391" sldId="260"/>
            <ac:cxnSpMk id="13" creationId="{EA11DCB5-F7AA-FAAF-E1E5-89169B627467}"/>
          </ac:cxnSpMkLst>
        </pc:cxnChg>
        <pc:cxnChg chg="add mod">
          <ac:chgData name="Aishwarya Gokulanandan" userId="f7b4f860e6844882" providerId="LiveId" clId="{FF9FBBBC-00B1-42B7-89C1-61D8D34D83D7}" dt="2025-09-25T05:55:59.331" v="852" actId="1076"/>
          <ac:cxnSpMkLst>
            <pc:docMk/>
            <pc:sldMk cId="2465426391" sldId="260"/>
            <ac:cxnSpMk id="14" creationId="{AA0E86A6-BC2D-6C26-6F9D-C7710A641E9C}"/>
          </ac:cxnSpMkLst>
        </pc:cxnChg>
        <pc:cxnChg chg="add mod">
          <ac:chgData name="Aishwarya Gokulanandan" userId="f7b4f860e6844882" providerId="LiveId" clId="{FF9FBBBC-00B1-42B7-89C1-61D8D34D83D7}" dt="2025-09-25T05:56:49.451" v="860" actId="164"/>
          <ac:cxnSpMkLst>
            <pc:docMk/>
            <pc:sldMk cId="2465426391" sldId="260"/>
            <ac:cxnSpMk id="15" creationId="{82006CD5-D07B-0577-F4A3-B91BE22C729B}"/>
          </ac:cxnSpMkLst>
        </pc:cxnChg>
        <pc:cxnChg chg="add mod">
          <ac:chgData name="Aishwarya Gokulanandan" userId="f7b4f860e6844882" providerId="LiveId" clId="{FF9FBBBC-00B1-42B7-89C1-61D8D34D83D7}" dt="2025-09-25T05:56:49.451" v="860" actId="164"/>
          <ac:cxnSpMkLst>
            <pc:docMk/>
            <pc:sldMk cId="2465426391" sldId="260"/>
            <ac:cxnSpMk id="16" creationId="{40092FA3-6FCA-0F7D-5F90-44ABFCB83962}"/>
          </ac:cxnSpMkLst>
        </pc:cxnChg>
        <pc:cxnChg chg="add mod">
          <ac:chgData name="Aishwarya Gokulanandan" userId="f7b4f860e6844882" providerId="LiveId" clId="{FF9FBBBC-00B1-42B7-89C1-61D8D34D83D7}" dt="2025-09-25T05:57:20.758" v="863" actId="14100"/>
          <ac:cxnSpMkLst>
            <pc:docMk/>
            <pc:sldMk cId="2465426391" sldId="260"/>
            <ac:cxnSpMk id="17" creationId="{A47031CB-6FAF-5EC3-DD5B-0DFF258B6CAC}"/>
          </ac:cxnSpMkLst>
        </pc:cxnChg>
      </pc:sldChg>
      <pc:sldChg chg="del">
        <pc:chgData name="Aishwarya Gokulanandan" userId="f7b4f860e6844882" providerId="LiveId" clId="{FF9FBBBC-00B1-42B7-89C1-61D8D34D83D7}" dt="2025-09-25T01:44:07.262" v="6" actId="47"/>
        <pc:sldMkLst>
          <pc:docMk/>
          <pc:sldMk cId="3192063245" sldId="260"/>
        </pc:sldMkLst>
      </pc:sldChg>
      <pc:sldChg chg="del">
        <pc:chgData name="Aishwarya Gokulanandan" userId="f7b4f860e6844882" providerId="LiveId" clId="{FF9FBBBC-00B1-42B7-89C1-61D8D34D83D7}" dt="2025-09-25T01:44:07.520" v="7" actId="47"/>
        <pc:sldMkLst>
          <pc:docMk/>
          <pc:sldMk cId="1537134275" sldId="261"/>
        </pc:sldMkLst>
      </pc:sldChg>
      <pc:sldChg chg="addSp delSp modSp add del mod">
        <pc:chgData name="Aishwarya Gokulanandan" userId="f7b4f860e6844882" providerId="LiveId" clId="{FF9FBBBC-00B1-42B7-89C1-61D8D34D83D7}" dt="2025-09-26T02:40:08.529" v="2588" actId="2696"/>
        <pc:sldMkLst>
          <pc:docMk/>
          <pc:sldMk cId="2522574599" sldId="261"/>
        </pc:sldMkLst>
        <pc:spChg chg="mod">
          <ac:chgData name="Aishwarya Gokulanandan" userId="f7b4f860e6844882" providerId="LiveId" clId="{FF9FBBBC-00B1-42B7-89C1-61D8D34D83D7}" dt="2025-09-26T02:39:25.897" v="2584" actId="207"/>
          <ac:spMkLst>
            <pc:docMk/>
            <pc:sldMk cId="2522574599" sldId="261"/>
            <ac:spMk id="3" creationId="{681885E3-0968-9EE0-68C2-A7D1FBAEE502}"/>
          </ac:spMkLst>
        </pc:spChg>
        <pc:picChg chg="add del mod">
          <ac:chgData name="Aishwarya Gokulanandan" userId="f7b4f860e6844882" providerId="LiveId" clId="{FF9FBBBC-00B1-42B7-89C1-61D8D34D83D7}" dt="2025-09-26T02:39:59.369" v="2585" actId="21"/>
          <ac:picMkLst>
            <pc:docMk/>
            <pc:sldMk cId="2522574599" sldId="261"/>
            <ac:picMk id="5" creationId="{7F811B14-6A2B-3C4A-00DF-983E67145761}"/>
          </ac:picMkLst>
        </pc:picChg>
      </pc:sldChg>
      <pc:sldChg chg="del">
        <pc:chgData name="Aishwarya Gokulanandan" userId="f7b4f860e6844882" providerId="LiveId" clId="{FF9FBBBC-00B1-42B7-89C1-61D8D34D83D7}" dt="2025-09-25T01:44:07.712" v="8" actId="47"/>
        <pc:sldMkLst>
          <pc:docMk/>
          <pc:sldMk cId="1219679639" sldId="262"/>
        </pc:sldMkLst>
      </pc:sldChg>
      <pc:sldChg chg="addSp delSp modSp add mod">
        <pc:chgData name="Aishwarya Gokulanandan" userId="f7b4f860e6844882" providerId="LiveId" clId="{FF9FBBBC-00B1-42B7-89C1-61D8D34D83D7}" dt="2025-09-27T00:53:20.381" v="3741" actId="29295"/>
        <pc:sldMkLst>
          <pc:docMk/>
          <pc:sldMk cId="3201790330" sldId="262"/>
        </pc:sldMkLst>
        <pc:spChg chg="mod">
          <ac:chgData name="Aishwarya Gokulanandan" userId="f7b4f860e6844882" providerId="LiveId" clId="{FF9FBBBC-00B1-42B7-89C1-61D8D34D83D7}" dt="2025-09-25T10:50:04.061" v="1289" actId="27636"/>
          <ac:spMkLst>
            <pc:docMk/>
            <pc:sldMk cId="3201790330" sldId="262"/>
            <ac:spMk id="2" creationId="{3A9D6E34-C317-402A-4EFD-5E8CDD057A12}"/>
          </ac:spMkLst>
        </pc:spChg>
        <pc:spChg chg="mod">
          <ac:chgData name="Aishwarya Gokulanandan" userId="f7b4f860e6844882" providerId="LiveId" clId="{FF9FBBBC-00B1-42B7-89C1-61D8D34D83D7}" dt="2025-09-26T12:22:12.478" v="3629" actId="120"/>
          <ac:spMkLst>
            <pc:docMk/>
            <pc:sldMk cId="3201790330" sldId="262"/>
            <ac:spMk id="3" creationId="{9A17A7D1-6911-BBEA-28A4-3CDE7DF04288}"/>
          </ac:spMkLst>
        </pc:spChg>
        <pc:spChg chg="add mod">
          <ac:chgData name="Aishwarya Gokulanandan" userId="f7b4f860e6844882" providerId="LiveId" clId="{FF9FBBBC-00B1-42B7-89C1-61D8D34D83D7}" dt="2025-09-26T12:22:07.709" v="3628" actId="120"/>
          <ac:spMkLst>
            <pc:docMk/>
            <pc:sldMk cId="3201790330" sldId="262"/>
            <ac:spMk id="14" creationId="{616230DA-2863-3F06-B931-287277D31F01}"/>
          </ac:spMkLst>
        </pc:spChg>
        <pc:grpChg chg="add mod">
          <ac:chgData name="Aishwarya Gokulanandan" userId="f7b4f860e6844882" providerId="LiveId" clId="{FF9FBBBC-00B1-42B7-89C1-61D8D34D83D7}" dt="2025-09-26T12:21:27.706" v="3627" actId="1076"/>
          <ac:grpSpMkLst>
            <pc:docMk/>
            <pc:sldMk cId="3201790330" sldId="262"/>
            <ac:grpSpMk id="15" creationId="{72ABE14D-98A7-C13B-1B86-92155CF6E3EA}"/>
          </ac:grpSpMkLst>
        </pc:grpChg>
        <pc:grpChg chg="add mod">
          <ac:chgData name="Aishwarya Gokulanandan" userId="f7b4f860e6844882" providerId="LiveId" clId="{FF9FBBBC-00B1-42B7-89C1-61D8D34D83D7}" dt="2025-09-26T01:33:25.585" v="1851" actId="1076"/>
          <ac:grpSpMkLst>
            <pc:docMk/>
            <pc:sldMk cId="3201790330" sldId="262"/>
            <ac:grpSpMk id="16" creationId="{B10BC147-1A28-CD2A-A622-569EEB33ADC4}"/>
          </ac:grpSpMkLst>
        </pc:grpChg>
        <pc:picChg chg="add mod">
          <ac:chgData name="Aishwarya Gokulanandan" userId="f7b4f860e6844882" providerId="LiveId" clId="{FF9FBBBC-00B1-42B7-89C1-61D8D34D83D7}" dt="2025-09-27T00:53:14.065" v="3726" actId="29295"/>
          <ac:picMkLst>
            <pc:docMk/>
            <pc:sldMk cId="3201790330" sldId="262"/>
            <ac:picMk id="6" creationId="{3A71CDB4-868D-ADB3-08A8-CE534A32F792}"/>
          </ac:picMkLst>
        </pc:picChg>
        <pc:picChg chg="add mod">
          <ac:chgData name="Aishwarya Gokulanandan" userId="f7b4f860e6844882" providerId="LiveId" clId="{FF9FBBBC-00B1-42B7-89C1-61D8D34D83D7}" dt="2025-09-27T00:53:20.381" v="3741" actId="29295"/>
          <ac:picMkLst>
            <pc:docMk/>
            <pc:sldMk cId="3201790330" sldId="262"/>
            <ac:picMk id="12" creationId="{25662A46-2A62-D51B-E4E0-2F04AF05152B}"/>
          </ac:picMkLst>
        </pc:picChg>
      </pc:sldChg>
      <pc:sldChg chg="addSp delSp modSp add mod">
        <pc:chgData name="Aishwarya Gokulanandan" userId="f7b4f860e6844882" providerId="LiveId" clId="{FF9FBBBC-00B1-42B7-89C1-61D8D34D83D7}" dt="2025-09-27T00:53:43.928" v="3768" actId="29295"/>
        <pc:sldMkLst>
          <pc:docMk/>
          <pc:sldMk cId="925959302" sldId="263"/>
        </pc:sldMkLst>
        <pc:spChg chg="mod">
          <ac:chgData name="Aishwarya Gokulanandan" userId="f7b4f860e6844882" providerId="LiveId" clId="{FF9FBBBC-00B1-42B7-89C1-61D8D34D83D7}" dt="2025-09-25T10:59:45.496" v="1368" actId="20577"/>
          <ac:spMkLst>
            <pc:docMk/>
            <pc:sldMk cId="925959302" sldId="263"/>
            <ac:spMk id="2" creationId="{6D1BC810-CB48-257B-B7A4-13CAF202997E}"/>
          </ac:spMkLst>
        </pc:spChg>
        <pc:spChg chg="mod topLvl">
          <ac:chgData name="Aishwarya Gokulanandan" userId="f7b4f860e6844882" providerId="LiveId" clId="{FF9FBBBC-00B1-42B7-89C1-61D8D34D83D7}" dt="2025-09-26T01:44:40.748" v="1969" actId="2711"/>
          <ac:spMkLst>
            <pc:docMk/>
            <pc:sldMk cId="925959302" sldId="263"/>
            <ac:spMk id="3" creationId="{6607F24C-5FB8-5AF3-B12B-EB1B767AC4E9}"/>
          </ac:spMkLst>
        </pc:spChg>
        <pc:spChg chg="add mod">
          <ac:chgData name="Aishwarya Gokulanandan" userId="f7b4f860e6844882" providerId="LiveId" clId="{FF9FBBBC-00B1-42B7-89C1-61D8D34D83D7}" dt="2025-09-26T00:40:25.566" v="1559" actId="1076"/>
          <ac:spMkLst>
            <pc:docMk/>
            <pc:sldMk cId="925959302" sldId="263"/>
            <ac:spMk id="7" creationId="{4551D45D-04C7-59F8-8CE0-A4B5E1E8B2A3}"/>
          </ac:spMkLst>
        </pc:spChg>
        <pc:spChg chg="mod topLvl">
          <ac:chgData name="Aishwarya Gokulanandan" userId="f7b4f860e6844882" providerId="LiveId" clId="{FF9FBBBC-00B1-42B7-89C1-61D8D34D83D7}" dt="2025-09-26T01:34:06.701" v="1859" actId="123"/>
          <ac:spMkLst>
            <pc:docMk/>
            <pc:sldMk cId="925959302" sldId="263"/>
            <ac:spMk id="14" creationId="{4568A2C2-FC91-D505-4293-34876D1388EE}"/>
          </ac:spMkLst>
        </pc:spChg>
        <pc:grpChg chg="del">
          <ac:chgData name="Aishwarya Gokulanandan" userId="f7b4f860e6844882" providerId="LiveId" clId="{FF9FBBBC-00B1-42B7-89C1-61D8D34D83D7}" dt="2025-09-26T00:22:42.139" v="1465" actId="478"/>
          <ac:grpSpMkLst>
            <pc:docMk/>
            <pc:sldMk cId="925959302" sldId="263"/>
            <ac:grpSpMk id="16" creationId="{FC904334-6FB6-98ED-4817-F4B1B9CBC0BC}"/>
          </ac:grpSpMkLst>
        </pc:grpChg>
        <pc:picChg chg="add mod">
          <ac:chgData name="Aishwarya Gokulanandan" userId="f7b4f860e6844882" providerId="LiveId" clId="{FF9FBBBC-00B1-42B7-89C1-61D8D34D83D7}" dt="2025-09-27T00:53:41.259" v="3755" actId="29295"/>
          <ac:picMkLst>
            <pc:docMk/>
            <pc:sldMk cId="925959302" sldId="263"/>
            <ac:picMk id="5" creationId="{69C09219-4CC8-1669-3FBB-13B016AB8949}"/>
          </ac:picMkLst>
        </pc:picChg>
        <pc:picChg chg="add del">
          <ac:chgData name="Aishwarya Gokulanandan" userId="f7b4f860e6844882" providerId="LiveId" clId="{FF9FBBBC-00B1-42B7-89C1-61D8D34D83D7}" dt="2025-09-26T00:22:50.172" v="1467" actId="478"/>
          <ac:picMkLst>
            <pc:docMk/>
            <pc:sldMk cId="925959302" sldId="263"/>
            <ac:picMk id="6" creationId="{A18B8BB1-F587-F65B-929F-50879E8DFC13}"/>
          </ac:picMkLst>
        </pc:picChg>
        <pc:picChg chg="add mod">
          <ac:chgData name="Aishwarya Gokulanandan" userId="f7b4f860e6844882" providerId="LiveId" clId="{FF9FBBBC-00B1-42B7-89C1-61D8D34D83D7}" dt="2025-09-27T00:53:43.928" v="3768" actId="29295"/>
          <ac:picMkLst>
            <pc:docMk/>
            <pc:sldMk cId="925959302" sldId="263"/>
            <ac:picMk id="9" creationId="{DFAF1F43-D599-73EB-AAA9-FDC45AB04F0B}"/>
          </ac:picMkLst>
        </pc:picChg>
        <pc:picChg chg="del topLvl">
          <ac:chgData name="Aishwarya Gokulanandan" userId="f7b4f860e6844882" providerId="LiveId" clId="{FF9FBBBC-00B1-42B7-89C1-61D8D34D83D7}" dt="2025-09-26T00:22:42.139" v="1465" actId="478"/>
          <ac:picMkLst>
            <pc:docMk/>
            <pc:sldMk cId="925959302" sldId="263"/>
            <ac:picMk id="12" creationId="{040B11DC-31D4-0B5E-5CD3-A4FCBA817BA8}"/>
          </ac:picMkLst>
        </pc:picChg>
      </pc:sldChg>
      <pc:sldChg chg="del">
        <pc:chgData name="Aishwarya Gokulanandan" userId="f7b4f860e6844882" providerId="LiveId" clId="{FF9FBBBC-00B1-42B7-89C1-61D8D34D83D7}" dt="2025-09-25T01:44:07.927" v="9" actId="47"/>
        <pc:sldMkLst>
          <pc:docMk/>
          <pc:sldMk cId="2195192909" sldId="263"/>
        </pc:sldMkLst>
      </pc:sldChg>
      <pc:sldChg chg="del">
        <pc:chgData name="Aishwarya Gokulanandan" userId="f7b4f860e6844882" providerId="LiveId" clId="{FF9FBBBC-00B1-42B7-89C1-61D8D34D83D7}" dt="2025-09-25T01:44:08.143" v="10" actId="47"/>
        <pc:sldMkLst>
          <pc:docMk/>
          <pc:sldMk cId="1416855153" sldId="264"/>
        </pc:sldMkLst>
      </pc:sldChg>
      <pc:sldChg chg="addSp delSp modSp add mod">
        <pc:chgData name="Aishwarya Gokulanandan" userId="f7b4f860e6844882" providerId="LiveId" clId="{FF9FBBBC-00B1-42B7-89C1-61D8D34D83D7}" dt="2025-09-26T10:19:03.258" v="3377" actId="1076"/>
        <pc:sldMkLst>
          <pc:docMk/>
          <pc:sldMk cId="2657107388" sldId="264"/>
        </pc:sldMkLst>
        <pc:spChg chg="mod">
          <ac:chgData name="Aishwarya Gokulanandan" userId="f7b4f860e6844882" providerId="LiveId" clId="{FF9FBBBC-00B1-42B7-89C1-61D8D34D83D7}" dt="2025-09-26T00:47:52.106" v="1598" actId="20577"/>
          <ac:spMkLst>
            <pc:docMk/>
            <pc:sldMk cId="2657107388" sldId="264"/>
            <ac:spMk id="2" creationId="{6464B852-55B7-3777-86D5-98927D3F6328}"/>
          </ac:spMkLst>
        </pc:spChg>
        <pc:spChg chg="mod">
          <ac:chgData name="Aishwarya Gokulanandan" userId="f7b4f860e6844882" providerId="LiveId" clId="{FF9FBBBC-00B1-42B7-89C1-61D8D34D83D7}" dt="2025-09-26T10:19:00.293" v="3376" actId="1076"/>
          <ac:spMkLst>
            <pc:docMk/>
            <pc:sldMk cId="2657107388" sldId="264"/>
            <ac:spMk id="3" creationId="{842873A7-B21F-0EC4-307A-E90214DDBB2A}"/>
          </ac:spMkLst>
        </pc:spChg>
        <pc:spChg chg="del mod">
          <ac:chgData name="Aishwarya Gokulanandan" userId="f7b4f860e6844882" providerId="LiveId" clId="{FF9FBBBC-00B1-42B7-89C1-61D8D34D83D7}" dt="2025-09-26T00:47:11.291" v="1563" actId="478"/>
          <ac:spMkLst>
            <pc:docMk/>
            <pc:sldMk cId="2657107388" sldId="264"/>
            <ac:spMk id="7" creationId="{0EEFC686-D447-DF44-2433-17A1FD85ED2A}"/>
          </ac:spMkLst>
        </pc:spChg>
        <pc:spChg chg="mod">
          <ac:chgData name="Aishwarya Gokulanandan" userId="f7b4f860e6844882" providerId="LiveId" clId="{FF9FBBBC-00B1-42B7-89C1-61D8D34D83D7}" dt="2025-09-26T10:19:03.258" v="3377" actId="1076"/>
          <ac:spMkLst>
            <pc:docMk/>
            <pc:sldMk cId="2657107388" sldId="264"/>
            <ac:spMk id="14" creationId="{BA8AD8D9-3328-0546-FDC9-1443A899E19B}"/>
          </ac:spMkLst>
        </pc:spChg>
        <pc:picChg chg="del">
          <ac:chgData name="Aishwarya Gokulanandan" userId="f7b4f860e6844882" providerId="LiveId" clId="{FF9FBBBC-00B1-42B7-89C1-61D8D34D83D7}" dt="2025-09-26T00:47:06.605" v="1561" actId="478"/>
          <ac:picMkLst>
            <pc:docMk/>
            <pc:sldMk cId="2657107388" sldId="264"/>
            <ac:picMk id="5" creationId="{BBBD6A1D-8AA3-48B6-04D7-5E537FABDF90}"/>
          </ac:picMkLst>
        </pc:picChg>
        <pc:picChg chg="add mod">
          <ac:chgData name="Aishwarya Gokulanandan" userId="f7b4f860e6844882" providerId="LiveId" clId="{FF9FBBBC-00B1-42B7-89C1-61D8D34D83D7}" dt="2025-09-26T02:18:09.645" v="2349" actId="29295"/>
          <ac:picMkLst>
            <pc:docMk/>
            <pc:sldMk cId="2657107388" sldId="264"/>
            <ac:picMk id="6" creationId="{5B6DBEF6-CD1C-1A3A-5E20-5F9BC2E1B1CE}"/>
          </ac:picMkLst>
        </pc:picChg>
        <pc:picChg chg="del">
          <ac:chgData name="Aishwarya Gokulanandan" userId="f7b4f860e6844882" providerId="LiveId" clId="{FF9FBBBC-00B1-42B7-89C1-61D8D34D83D7}" dt="2025-09-26T00:54:52.758" v="1631" actId="478"/>
          <ac:picMkLst>
            <pc:docMk/>
            <pc:sldMk cId="2657107388" sldId="264"/>
            <ac:picMk id="9" creationId="{543055DE-77FA-09AB-2F6E-6272B96D7BA3}"/>
          </ac:picMkLst>
        </pc:picChg>
        <pc:picChg chg="add del mod">
          <ac:chgData name="Aishwarya Gokulanandan" userId="f7b4f860e6844882" providerId="LiveId" clId="{FF9FBBBC-00B1-42B7-89C1-61D8D34D83D7}" dt="2025-09-26T01:00:50.788" v="1666" actId="478"/>
          <ac:picMkLst>
            <pc:docMk/>
            <pc:sldMk cId="2657107388" sldId="264"/>
            <ac:picMk id="10" creationId="{BFE9ABF6-049C-9697-375C-8DAF75D65365}"/>
          </ac:picMkLst>
        </pc:picChg>
        <pc:picChg chg="add del mod">
          <ac:chgData name="Aishwarya Gokulanandan" userId="f7b4f860e6844882" providerId="LiveId" clId="{FF9FBBBC-00B1-42B7-89C1-61D8D34D83D7}" dt="2025-09-26T01:20:50.593" v="1711" actId="22"/>
          <ac:picMkLst>
            <pc:docMk/>
            <pc:sldMk cId="2657107388" sldId="264"/>
            <ac:picMk id="12" creationId="{C5663F73-3713-D302-A508-FE4F710275DB}"/>
          </ac:picMkLst>
        </pc:picChg>
        <pc:picChg chg="add mod">
          <ac:chgData name="Aishwarya Gokulanandan" userId="f7b4f860e6844882" providerId="LiveId" clId="{FF9FBBBC-00B1-42B7-89C1-61D8D34D83D7}" dt="2025-09-26T02:18:09.645" v="2349" actId="29295"/>
          <ac:picMkLst>
            <pc:docMk/>
            <pc:sldMk cId="2657107388" sldId="264"/>
            <ac:picMk id="15" creationId="{03EE3B5D-3578-BDCC-E0F7-E843C25F6C9A}"/>
          </ac:picMkLst>
        </pc:picChg>
      </pc:sldChg>
      <pc:sldChg chg="addSp delSp modSp add mod ord">
        <pc:chgData name="Aishwarya Gokulanandan" userId="f7b4f860e6844882" providerId="LiveId" clId="{FF9FBBBC-00B1-42B7-89C1-61D8D34D83D7}" dt="2025-09-26T10:16:58.278" v="3374" actId="1076"/>
        <pc:sldMkLst>
          <pc:docMk/>
          <pc:sldMk cId="76557493" sldId="265"/>
        </pc:sldMkLst>
        <pc:spChg chg="mod">
          <ac:chgData name="Aishwarya Gokulanandan" userId="f7b4f860e6844882" providerId="LiveId" clId="{FF9FBBBC-00B1-42B7-89C1-61D8D34D83D7}" dt="2025-09-26T01:36:45.236" v="1894" actId="20577"/>
          <ac:spMkLst>
            <pc:docMk/>
            <pc:sldMk cId="76557493" sldId="265"/>
            <ac:spMk id="2" creationId="{A7FF1F21-A7FB-A20C-2C71-B52428B91B0A}"/>
          </ac:spMkLst>
        </pc:spChg>
        <pc:spChg chg="del mod">
          <ac:chgData name="Aishwarya Gokulanandan" userId="f7b4f860e6844882" providerId="LiveId" clId="{FF9FBBBC-00B1-42B7-89C1-61D8D34D83D7}" dt="2025-09-26T01:30:22.494" v="1842" actId="478"/>
          <ac:spMkLst>
            <pc:docMk/>
            <pc:sldMk cId="76557493" sldId="265"/>
            <ac:spMk id="3" creationId="{8F4DEA28-D151-311A-5874-E5D00AD8A474}"/>
          </ac:spMkLst>
        </pc:spChg>
        <pc:spChg chg="mod">
          <ac:chgData name="Aishwarya Gokulanandan" userId="f7b4f860e6844882" providerId="LiveId" clId="{FF9FBBBC-00B1-42B7-89C1-61D8D34D83D7}" dt="2025-09-26T10:16:52.305" v="3373" actId="1076"/>
          <ac:spMkLst>
            <pc:docMk/>
            <pc:sldMk cId="76557493" sldId="265"/>
            <ac:spMk id="14" creationId="{87AED978-A796-9679-FE44-709FC051A9CD}"/>
          </ac:spMkLst>
        </pc:spChg>
        <pc:picChg chg="add mod">
          <ac:chgData name="Aishwarya Gokulanandan" userId="f7b4f860e6844882" providerId="LiveId" clId="{FF9FBBBC-00B1-42B7-89C1-61D8D34D83D7}" dt="2025-09-26T10:16:58.278" v="3374" actId="1076"/>
          <ac:picMkLst>
            <pc:docMk/>
            <pc:sldMk cId="76557493" sldId="265"/>
            <ac:picMk id="5" creationId="{3F747268-D366-ECAF-3C4C-AC080D675AD8}"/>
          </ac:picMkLst>
        </pc:picChg>
        <pc:picChg chg="del">
          <ac:chgData name="Aishwarya Gokulanandan" userId="f7b4f860e6844882" providerId="LiveId" clId="{FF9FBBBC-00B1-42B7-89C1-61D8D34D83D7}" dt="2025-09-26T01:30:16.721" v="1839" actId="478"/>
          <ac:picMkLst>
            <pc:docMk/>
            <pc:sldMk cId="76557493" sldId="265"/>
            <ac:picMk id="6" creationId="{D6B4FC69-A138-AF43-4829-447D96AF0DEA}"/>
          </ac:picMkLst>
        </pc:picChg>
        <pc:picChg chg="del">
          <ac:chgData name="Aishwarya Gokulanandan" userId="f7b4f860e6844882" providerId="LiveId" clId="{FF9FBBBC-00B1-42B7-89C1-61D8D34D83D7}" dt="2025-09-26T01:30:18.417" v="1840" actId="478"/>
          <ac:picMkLst>
            <pc:docMk/>
            <pc:sldMk cId="76557493" sldId="265"/>
            <ac:picMk id="15" creationId="{92F2B812-59C9-7ACA-1354-71260F4B5C53}"/>
          </ac:picMkLst>
        </pc:picChg>
      </pc:sldChg>
      <pc:sldChg chg="del">
        <pc:chgData name="Aishwarya Gokulanandan" userId="f7b4f860e6844882" providerId="LiveId" clId="{FF9FBBBC-00B1-42B7-89C1-61D8D34D83D7}" dt="2025-09-25T01:44:08.320" v="11" actId="47"/>
        <pc:sldMkLst>
          <pc:docMk/>
          <pc:sldMk cId="2924054293" sldId="265"/>
        </pc:sldMkLst>
      </pc:sldChg>
      <pc:sldChg chg="del">
        <pc:chgData name="Aishwarya Gokulanandan" userId="f7b4f860e6844882" providerId="LiveId" clId="{FF9FBBBC-00B1-42B7-89C1-61D8D34D83D7}" dt="2025-09-25T01:44:08.486" v="12" actId="47"/>
        <pc:sldMkLst>
          <pc:docMk/>
          <pc:sldMk cId="2343259957" sldId="266"/>
        </pc:sldMkLst>
      </pc:sldChg>
      <pc:sldChg chg="modSp add mod ord">
        <pc:chgData name="Aishwarya Gokulanandan" userId="f7b4f860e6844882" providerId="LiveId" clId="{FF9FBBBC-00B1-42B7-89C1-61D8D34D83D7}" dt="2025-09-26T02:05:34.001" v="2162" actId="207"/>
        <pc:sldMkLst>
          <pc:docMk/>
          <pc:sldMk cId="4128470367" sldId="266"/>
        </pc:sldMkLst>
        <pc:spChg chg="mod">
          <ac:chgData name="Aishwarya Gokulanandan" userId="f7b4f860e6844882" providerId="LiveId" clId="{FF9FBBBC-00B1-42B7-89C1-61D8D34D83D7}" dt="2025-09-26T01:44:25.787" v="1968"/>
          <ac:spMkLst>
            <pc:docMk/>
            <pc:sldMk cId="4128470367" sldId="266"/>
            <ac:spMk id="2" creationId="{222E9110-0987-E33A-9020-D231D8EB5389}"/>
          </ac:spMkLst>
        </pc:spChg>
        <pc:spChg chg="mod">
          <ac:chgData name="Aishwarya Gokulanandan" userId="f7b4f860e6844882" providerId="LiveId" clId="{FF9FBBBC-00B1-42B7-89C1-61D8D34D83D7}" dt="2025-09-26T02:05:34.001" v="2162" actId="207"/>
          <ac:spMkLst>
            <pc:docMk/>
            <pc:sldMk cId="4128470367" sldId="266"/>
            <ac:spMk id="14" creationId="{C4CC90F8-C772-D8CD-9CDF-EA055EDF7208}"/>
          </ac:spMkLst>
        </pc:spChg>
      </pc:sldChg>
      <pc:sldChg chg="del">
        <pc:chgData name="Aishwarya Gokulanandan" userId="f7b4f860e6844882" providerId="LiveId" clId="{FF9FBBBC-00B1-42B7-89C1-61D8D34D83D7}" dt="2025-09-25T01:44:08.896" v="13" actId="47"/>
        <pc:sldMkLst>
          <pc:docMk/>
          <pc:sldMk cId="1170382539" sldId="267"/>
        </pc:sldMkLst>
      </pc:sldChg>
      <pc:sldChg chg="addSp delSp modSp add mod ord">
        <pc:chgData name="Aishwarya Gokulanandan" userId="f7b4f860e6844882" providerId="LiveId" clId="{FF9FBBBC-00B1-42B7-89C1-61D8D34D83D7}" dt="2025-09-26T10:44:21.608" v="3612"/>
        <pc:sldMkLst>
          <pc:docMk/>
          <pc:sldMk cId="3167636678" sldId="267"/>
        </pc:sldMkLst>
        <pc:spChg chg="mod">
          <ac:chgData name="Aishwarya Gokulanandan" userId="f7b4f860e6844882" providerId="LiveId" clId="{FF9FBBBC-00B1-42B7-89C1-61D8D34D83D7}" dt="2025-09-26T02:12:47.094" v="2187" actId="20577"/>
          <ac:spMkLst>
            <pc:docMk/>
            <pc:sldMk cId="3167636678" sldId="267"/>
            <ac:spMk id="2" creationId="{2E11216D-CCA5-B11B-01CB-13A14E921CD3}"/>
          </ac:spMkLst>
        </pc:spChg>
        <pc:spChg chg="add del">
          <ac:chgData name="Aishwarya Gokulanandan" userId="f7b4f860e6844882" providerId="LiveId" clId="{FF9FBBBC-00B1-42B7-89C1-61D8D34D83D7}" dt="2025-09-26T02:13:10.572" v="2190" actId="478"/>
          <ac:spMkLst>
            <pc:docMk/>
            <pc:sldMk cId="3167636678" sldId="267"/>
            <ac:spMk id="3" creationId="{381B42D8-9A73-723C-C12C-F45A04E3E97F}"/>
          </ac:spMkLst>
        </pc:spChg>
        <pc:spChg chg="add mod">
          <ac:chgData name="Aishwarya Gokulanandan" userId="f7b4f860e6844882" providerId="LiveId" clId="{FF9FBBBC-00B1-42B7-89C1-61D8D34D83D7}" dt="2025-09-26T06:19:44.249" v="3001" actId="1076"/>
          <ac:spMkLst>
            <pc:docMk/>
            <pc:sldMk cId="3167636678" sldId="267"/>
            <ac:spMk id="6" creationId="{F83B6D71-626B-ED84-6571-CCAD41E05DA3}"/>
          </ac:spMkLst>
        </pc:spChg>
        <pc:spChg chg="del mod">
          <ac:chgData name="Aishwarya Gokulanandan" userId="f7b4f860e6844882" providerId="LiveId" clId="{FF9FBBBC-00B1-42B7-89C1-61D8D34D83D7}" dt="2025-09-26T02:13:03.323" v="2188" actId="478"/>
          <ac:spMkLst>
            <pc:docMk/>
            <pc:sldMk cId="3167636678" sldId="267"/>
            <ac:spMk id="14" creationId="{59F8A0BC-9383-9E06-F7B0-5D986762399F}"/>
          </ac:spMkLst>
        </pc:spChg>
        <pc:graphicFrameChg chg="add mod modGraphic">
          <ac:chgData name="Aishwarya Gokulanandan" userId="f7b4f860e6844882" providerId="LiveId" clId="{FF9FBBBC-00B1-42B7-89C1-61D8D34D83D7}" dt="2025-09-26T09:25:30.249" v="3029" actId="207"/>
          <ac:graphicFrameMkLst>
            <pc:docMk/>
            <pc:sldMk cId="3167636678" sldId="267"/>
            <ac:graphicFrameMk id="7" creationId="{554F874C-719A-EC7C-13E5-9D776ECF0235}"/>
          </ac:graphicFrameMkLst>
        </pc:graphicFrameChg>
        <pc:picChg chg="add del mod">
          <ac:chgData name="Aishwarya Gokulanandan" userId="f7b4f860e6844882" providerId="LiveId" clId="{FF9FBBBC-00B1-42B7-89C1-61D8D34D83D7}" dt="2025-09-26T02:16:58.509" v="2281" actId="21"/>
          <ac:picMkLst>
            <pc:docMk/>
            <pc:sldMk cId="3167636678" sldId="267"/>
            <ac:picMk id="5" creationId="{67BF5BC5-760B-0DD2-7C39-BC75DBD0C0A9}"/>
          </ac:picMkLst>
        </pc:picChg>
      </pc:sldChg>
      <pc:sldChg chg="addSp delSp modSp add mod ord">
        <pc:chgData name="Aishwarya Gokulanandan" userId="f7b4f860e6844882" providerId="LiveId" clId="{FF9FBBBC-00B1-42B7-89C1-61D8D34D83D7}" dt="2025-09-26T10:10:25.812" v="3362" actId="20577"/>
        <pc:sldMkLst>
          <pc:docMk/>
          <pc:sldMk cId="2282440693" sldId="268"/>
        </pc:sldMkLst>
        <pc:spChg chg="mod">
          <ac:chgData name="Aishwarya Gokulanandan" userId="f7b4f860e6844882" providerId="LiveId" clId="{FF9FBBBC-00B1-42B7-89C1-61D8D34D83D7}" dt="2025-09-26T10:10:25.812" v="3362" actId="20577"/>
          <ac:spMkLst>
            <pc:docMk/>
            <pc:sldMk cId="2282440693" sldId="268"/>
            <ac:spMk id="2" creationId="{3E9494B2-2A15-02F3-FDD9-0A559E1C5177}"/>
          </ac:spMkLst>
        </pc:spChg>
        <pc:spChg chg="add del mod">
          <ac:chgData name="Aishwarya Gokulanandan" userId="f7b4f860e6844882" providerId="LiveId" clId="{FF9FBBBC-00B1-42B7-89C1-61D8D34D83D7}" dt="2025-09-26T02:17:35.187" v="2290" actId="207"/>
          <ac:spMkLst>
            <pc:docMk/>
            <pc:sldMk cId="2282440693" sldId="268"/>
            <ac:spMk id="14" creationId="{57F44099-F71D-75E2-7751-AAF53E1FD231}"/>
          </ac:spMkLst>
        </pc:spChg>
        <pc:picChg chg="add mod">
          <ac:chgData name="Aishwarya Gokulanandan" userId="f7b4f860e6844882" providerId="LiveId" clId="{FF9FBBBC-00B1-42B7-89C1-61D8D34D83D7}" dt="2025-09-26T02:17:54.780" v="2326" actId="29295"/>
          <ac:picMkLst>
            <pc:docMk/>
            <pc:sldMk cId="2282440693" sldId="268"/>
            <ac:picMk id="5" creationId="{67BF5BC5-760B-0DD2-7C39-BC75DBD0C0A9}"/>
          </ac:picMkLst>
        </pc:picChg>
      </pc:sldChg>
      <pc:sldChg chg="del">
        <pc:chgData name="Aishwarya Gokulanandan" userId="f7b4f860e6844882" providerId="LiveId" clId="{FF9FBBBC-00B1-42B7-89C1-61D8D34D83D7}" dt="2025-09-25T01:44:09.118" v="14" actId="47"/>
        <pc:sldMkLst>
          <pc:docMk/>
          <pc:sldMk cId="2385139440" sldId="268"/>
        </pc:sldMkLst>
      </pc:sldChg>
      <pc:sldChg chg="addSp delSp modSp add del mod ord">
        <pc:chgData name="Aishwarya Gokulanandan" userId="f7b4f860e6844882" providerId="LiveId" clId="{FF9FBBBC-00B1-42B7-89C1-61D8D34D83D7}" dt="2025-09-26T17:14:35.141" v="3686" actId="47"/>
        <pc:sldMkLst>
          <pc:docMk/>
          <pc:sldMk cId="226844682" sldId="269"/>
        </pc:sldMkLst>
        <pc:spChg chg="mod">
          <ac:chgData name="Aishwarya Gokulanandan" userId="f7b4f860e6844882" providerId="LiveId" clId="{FF9FBBBC-00B1-42B7-89C1-61D8D34D83D7}" dt="2025-09-26T02:15:42.879" v="2278" actId="20577"/>
          <ac:spMkLst>
            <pc:docMk/>
            <pc:sldMk cId="226844682" sldId="269"/>
            <ac:spMk id="2" creationId="{DB79BEA1-293F-56C2-3C9C-E755EAE9CB86}"/>
          </ac:spMkLst>
        </pc:spChg>
        <pc:spChg chg="mod">
          <ac:chgData name="Aishwarya Gokulanandan" userId="f7b4f860e6844882" providerId="LiveId" clId="{FF9FBBBC-00B1-42B7-89C1-61D8D34D83D7}" dt="2025-09-26T17:00:10.431" v="3674" actId="207"/>
          <ac:spMkLst>
            <pc:docMk/>
            <pc:sldMk cId="226844682" sldId="269"/>
            <ac:spMk id="14" creationId="{A74670D3-6272-7374-653F-E8E068721AA1}"/>
          </ac:spMkLst>
        </pc:spChg>
        <pc:picChg chg="add del mod">
          <ac:chgData name="Aishwarya Gokulanandan" userId="f7b4f860e6844882" providerId="LiveId" clId="{FF9FBBBC-00B1-42B7-89C1-61D8D34D83D7}" dt="2025-09-26T12:23:28.579" v="3631" actId="478"/>
          <ac:picMkLst>
            <pc:docMk/>
            <pc:sldMk cId="226844682" sldId="269"/>
            <ac:picMk id="4" creationId="{36FAA349-4F1B-F223-7FB7-52D07C7CB77E}"/>
          </ac:picMkLst>
        </pc:picChg>
        <pc:picChg chg="add mod">
          <ac:chgData name="Aishwarya Gokulanandan" userId="f7b4f860e6844882" providerId="LiveId" clId="{FF9FBBBC-00B1-42B7-89C1-61D8D34D83D7}" dt="2025-09-26T17:00:20.261" v="3677" actId="14100"/>
          <ac:picMkLst>
            <pc:docMk/>
            <pc:sldMk cId="226844682" sldId="269"/>
            <ac:picMk id="5" creationId="{C8C8B644-8373-56C6-0096-3465C1EDBDC8}"/>
          </ac:picMkLst>
        </pc:picChg>
      </pc:sldChg>
      <pc:sldChg chg="del">
        <pc:chgData name="Aishwarya Gokulanandan" userId="f7b4f860e6844882" providerId="LiveId" clId="{FF9FBBBC-00B1-42B7-89C1-61D8D34D83D7}" dt="2025-09-25T01:44:09.313" v="15" actId="47"/>
        <pc:sldMkLst>
          <pc:docMk/>
          <pc:sldMk cId="3143919262" sldId="269"/>
        </pc:sldMkLst>
      </pc:sldChg>
      <pc:sldChg chg="del">
        <pc:chgData name="Aishwarya Gokulanandan" userId="f7b4f860e6844882" providerId="LiveId" clId="{FF9FBBBC-00B1-42B7-89C1-61D8D34D83D7}" dt="2025-09-25T01:44:09.486" v="16" actId="47"/>
        <pc:sldMkLst>
          <pc:docMk/>
          <pc:sldMk cId="2765457384" sldId="270"/>
        </pc:sldMkLst>
      </pc:sldChg>
      <pc:sldChg chg="addSp delSp modSp add mod">
        <pc:chgData name="Aishwarya Gokulanandan" userId="f7b4f860e6844882" providerId="LiveId" clId="{FF9FBBBC-00B1-42B7-89C1-61D8D34D83D7}" dt="2025-09-26T09:51:54.666" v="3144" actId="1076"/>
        <pc:sldMkLst>
          <pc:docMk/>
          <pc:sldMk cId="3934709460" sldId="270"/>
        </pc:sldMkLst>
        <pc:spChg chg="del mod">
          <ac:chgData name="Aishwarya Gokulanandan" userId="f7b4f860e6844882" providerId="LiveId" clId="{FF9FBBBC-00B1-42B7-89C1-61D8D34D83D7}" dt="2025-09-26T09:50:17.296" v="3103" actId="478"/>
          <ac:spMkLst>
            <pc:docMk/>
            <pc:sldMk cId="3934709460" sldId="270"/>
            <ac:spMk id="2" creationId="{C4D10F4E-2AFD-20AC-7EAA-F5E8160A1FAD}"/>
          </ac:spMkLst>
        </pc:spChg>
        <pc:spChg chg="mod">
          <ac:chgData name="Aishwarya Gokulanandan" userId="f7b4f860e6844882" providerId="LiveId" clId="{FF9FBBBC-00B1-42B7-89C1-61D8D34D83D7}" dt="2025-09-26T09:51:54.666" v="3144" actId="1076"/>
          <ac:spMkLst>
            <pc:docMk/>
            <pc:sldMk cId="3934709460" sldId="270"/>
            <ac:spMk id="3" creationId="{6D301BCA-F84F-7392-C097-D066CFDB8273}"/>
          </ac:spMkLst>
        </pc:spChg>
        <pc:spChg chg="add del mod">
          <ac:chgData name="Aishwarya Gokulanandan" userId="f7b4f860e6844882" providerId="LiveId" clId="{FF9FBBBC-00B1-42B7-89C1-61D8D34D83D7}" dt="2025-09-26T09:50:24.398" v="3104" actId="478"/>
          <ac:spMkLst>
            <pc:docMk/>
            <pc:sldMk cId="3934709460" sldId="270"/>
            <ac:spMk id="18" creationId="{7AE31BF1-EFAF-2C96-C2F6-BAF7A881C4F5}"/>
          </ac:spMkLst>
        </pc:spChg>
        <pc:grpChg chg="del">
          <ac:chgData name="Aishwarya Gokulanandan" userId="f7b4f860e6844882" providerId="LiveId" clId="{FF9FBBBC-00B1-42B7-89C1-61D8D34D83D7}" dt="2025-09-26T09:48:53.631" v="3097" actId="478"/>
          <ac:grpSpMkLst>
            <pc:docMk/>
            <pc:sldMk cId="3934709460" sldId="270"/>
            <ac:grpSpMk id="19" creationId="{14584630-8AE4-426C-D769-C213225AFE22}"/>
          </ac:grpSpMkLst>
        </pc:grpChg>
        <pc:picChg chg="add del mod">
          <ac:chgData name="Aishwarya Gokulanandan" userId="f7b4f860e6844882" providerId="LiveId" clId="{FF9FBBBC-00B1-42B7-89C1-61D8D34D83D7}" dt="2025-09-26T09:51:33.317" v="3118" actId="478"/>
          <ac:picMkLst>
            <pc:docMk/>
            <pc:sldMk cId="3934709460" sldId="270"/>
            <ac:picMk id="6" creationId="{6DA6B60D-1F81-7C0B-6AF5-715411E9D084}"/>
          </ac:picMkLst>
        </pc:picChg>
        <pc:picChg chg="add mod">
          <ac:chgData name="Aishwarya Gokulanandan" userId="f7b4f860e6844882" providerId="LiveId" clId="{FF9FBBBC-00B1-42B7-89C1-61D8D34D83D7}" dt="2025-09-26T09:51:45.499" v="3142" actId="1035"/>
          <ac:picMkLst>
            <pc:docMk/>
            <pc:sldMk cId="3934709460" sldId="270"/>
            <ac:picMk id="21" creationId="{299A01B8-F0ED-F03E-CBB9-9B8B60A5EC55}"/>
          </ac:picMkLst>
        </pc:picChg>
        <pc:cxnChg chg="mod">
          <ac:chgData name="Aishwarya Gokulanandan" userId="f7b4f860e6844882" providerId="LiveId" clId="{FF9FBBBC-00B1-42B7-89C1-61D8D34D83D7}" dt="2025-09-26T09:48:53.631" v="3097" actId="478"/>
          <ac:cxnSpMkLst>
            <pc:docMk/>
            <pc:sldMk cId="3934709460" sldId="270"/>
            <ac:cxnSpMk id="13" creationId="{D80752A6-43BE-3436-3B02-8E0E86A54169}"/>
          </ac:cxnSpMkLst>
        </pc:cxnChg>
        <pc:cxnChg chg="mod">
          <ac:chgData name="Aishwarya Gokulanandan" userId="f7b4f860e6844882" providerId="LiveId" clId="{FF9FBBBC-00B1-42B7-89C1-61D8D34D83D7}" dt="2025-09-26T09:48:53.631" v="3097" actId="478"/>
          <ac:cxnSpMkLst>
            <pc:docMk/>
            <pc:sldMk cId="3934709460" sldId="270"/>
            <ac:cxnSpMk id="17" creationId="{11F4828D-7B34-F23C-1474-531ACD1409C1}"/>
          </ac:cxnSpMkLst>
        </pc:cxnChg>
      </pc:sldChg>
      <pc:sldChg chg="del">
        <pc:chgData name="Aishwarya Gokulanandan" userId="f7b4f860e6844882" providerId="LiveId" clId="{FF9FBBBC-00B1-42B7-89C1-61D8D34D83D7}" dt="2025-09-25T01:44:09.667" v="17" actId="47"/>
        <pc:sldMkLst>
          <pc:docMk/>
          <pc:sldMk cId="431386661" sldId="271"/>
        </pc:sldMkLst>
      </pc:sldChg>
      <pc:sldChg chg="addSp delSp modSp add mod ord">
        <pc:chgData name="Aishwarya Gokulanandan" userId="f7b4f860e6844882" providerId="LiveId" clId="{FF9FBBBC-00B1-42B7-89C1-61D8D34D83D7}" dt="2025-09-26T10:37:07.754" v="3507"/>
        <pc:sldMkLst>
          <pc:docMk/>
          <pc:sldMk cId="3243704959" sldId="271"/>
        </pc:sldMkLst>
        <pc:spChg chg="mod">
          <ac:chgData name="Aishwarya Gokulanandan" userId="f7b4f860e6844882" providerId="LiveId" clId="{FF9FBBBC-00B1-42B7-89C1-61D8D34D83D7}" dt="2025-09-26T09:56:54.741" v="3185" actId="20577"/>
          <ac:spMkLst>
            <pc:docMk/>
            <pc:sldMk cId="3243704959" sldId="271"/>
            <ac:spMk id="2" creationId="{F865F2F8-F721-C79A-E065-5E60D3CBA9C5}"/>
          </ac:spMkLst>
        </pc:spChg>
        <pc:spChg chg="add mod">
          <ac:chgData name="Aishwarya Gokulanandan" userId="f7b4f860e6844882" providerId="LiveId" clId="{FF9FBBBC-00B1-42B7-89C1-61D8D34D83D7}" dt="2025-09-26T10:31:05.976" v="3435" actId="164"/>
          <ac:spMkLst>
            <pc:docMk/>
            <pc:sldMk cId="3243704959" sldId="271"/>
            <ac:spMk id="3" creationId="{FF46BE5B-53EA-B56A-E861-ADBDB5A882D5}"/>
          </ac:spMkLst>
        </pc:spChg>
        <pc:spChg chg="add mod">
          <ac:chgData name="Aishwarya Gokulanandan" userId="f7b4f860e6844882" providerId="LiveId" clId="{FF9FBBBC-00B1-42B7-89C1-61D8D34D83D7}" dt="2025-09-26T10:31:05.976" v="3435" actId="164"/>
          <ac:spMkLst>
            <pc:docMk/>
            <pc:sldMk cId="3243704959" sldId="271"/>
            <ac:spMk id="4" creationId="{DD6127F4-7AEE-4E65-602A-BEAB0B5CED4A}"/>
          </ac:spMkLst>
        </pc:spChg>
        <pc:spChg chg="add mod">
          <ac:chgData name="Aishwarya Gokulanandan" userId="f7b4f860e6844882" providerId="LiveId" clId="{FF9FBBBC-00B1-42B7-89C1-61D8D34D83D7}" dt="2025-09-26T10:31:05.976" v="3435" actId="164"/>
          <ac:spMkLst>
            <pc:docMk/>
            <pc:sldMk cId="3243704959" sldId="271"/>
            <ac:spMk id="6" creationId="{176C436A-E965-DE52-BD7E-D3A1EA6B2143}"/>
          </ac:spMkLst>
        </pc:spChg>
        <pc:spChg chg="add mod">
          <ac:chgData name="Aishwarya Gokulanandan" userId="f7b4f860e6844882" providerId="LiveId" clId="{FF9FBBBC-00B1-42B7-89C1-61D8D34D83D7}" dt="2025-09-26T10:31:05.976" v="3435" actId="164"/>
          <ac:spMkLst>
            <pc:docMk/>
            <pc:sldMk cId="3243704959" sldId="271"/>
            <ac:spMk id="7" creationId="{746012C0-427C-C373-563A-BBC7C555F3C4}"/>
          </ac:spMkLst>
        </pc:spChg>
        <pc:spChg chg="add mod">
          <ac:chgData name="Aishwarya Gokulanandan" userId="f7b4f860e6844882" providerId="LiveId" clId="{FF9FBBBC-00B1-42B7-89C1-61D8D34D83D7}" dt="2025-09-26T10:31:05.976" v="3435" actId="164"/>
          <ac:spMkLst>
            <pc:docMk/>
            <pc:sldMk cId="3243704959" sldId="271"/>
            <ac:spMk id="8" creationId="{8CA6D3AF-3571-A6FF-5FC3-870AB44E1B5B}"/>
          </ac:spMkLst>
        </pc:spChg>
        <pc:spChg chg="add mod">
          <ac:chgData name="Aishwarya Gokulanandan" userId="f7b4f860e6844882" providerId="LiveId" clId="{FF9FBBBC-00B1-42B7-89C1-61D8D34D83D7}" dt="2025-09-26T10:31:05.976" v="3435" actId="164"/>
          <ac:spMkLst>
            <pc:docMk/>
            <pc:sldMk cId="3243704959" sldId="271"/>
            <ac:spMk id="9" creationId="{B3A3F191-976E-F21E-6AC8-A2501CC7742A}"/>
          </ac:spMkLst>
        </pc:spChg>
        <pc:spChg chg="add mod">
          <ac:chgData name="Aishwarya Gokulanandan" userId="f7b4f860e6844882" providerId="LiveId" clId="{FF9FBBBC-00B1-42B7-89C1-61D8D34D83D7}" dt="2025-09-26T10:31:05.976" v="3435" actId="164"/>
          <ac:spMkLst>
            <pc:docMk/>
            <pc:sldMk cId="3243704959" sldId="271"/>
            <ac:spMk id="10" creationId="{D5C74D36-B327-CD41-31ED-F3E20BE378B2}"/>
          </ac:spMkLst>
        </pc:spChg>
        <pc:spChg chg="add mod">
          <ac:chgData name="Aishwarya Gokulanandan" userId="f7b4f860e6844882" providerId="LiveId" clId="{FF9FBBBC-00B1-42B7-89C1-61D8D34D83D7}" dt="2025-09-26T10:31:05.976" v="3435" actId="164"/>
          <ac:spMkLst>
            <pc:docMk/>
            <pc:sldMk cId="3243704959" sldId="271"/>
            <ac:spMk id="11" creationId="{C0F43B98-1B6E-AAF0-16C1-9AE0A896CF55}"/>
          </ac:spMkLst>
        </pc:spChg>
        <pc:spChg chg="del">
          <ac:chgData name="Aishwarya Gokulanandan" userId="f7b4f860e6844882" providerId="LiveId" clId="{FF9FBBBC-00B1-42B7-89C1-61D8D34D83D7}" dt="2025-09-26T09:57:12.219" v="3186" actId="478"/>
          <ac:spMkLst>
            <pc:docMk/>
            <pc:sldMk cId="3243704959" sldId="271"/>
            <ac:spMk id="14" creationId="{1967A907-039D-B732-9091-C60AB30F5D5C}"/>
          </ac:spMkLst>
        </pc:spChg>
        <pc:grpChg chg="add mod">
          <ac:chgData name="Aishwarya Gokulanandan" userId="f7b4f860e6844882" providerId="LiveId" clId="{FF9FBBBC-00B1-42B7-89C1-61D8D34D83D7}" dt="2025-09-26T10:30:55.072" v="3434" actId="164"/>
          <ac:grpSpMkLst>
            <pc:docMk/>
            <pc:sldMk cId="3243704959" sldId="271"/>
            <ac:grpSpMk id="22" creationId="{79793C3F-C01A-2C9D-0CF2-9F461A965B2A}"/>
          </ac:grpSpMkLst>
        </pc:grpChg>
        <pc:grpChg chg="add mod">
          <ac:chgData name="Aishwarya Gokulanandan" userId="f7b4f860e6844882" providerId="LiveId" clId="{FF9FBBBC-00B1-42B7-89C1-61D8D34D83D7}" dt="2025-09-26T10:31:05.976" v="3435" actId="164"/>
          <ac:grpSpMkLst>
            <pc:docMk/>
            <pc:sldMk cId="3243704959" sldId="271"/>
            <ac:grpSpMk id="23" creationId="{3B08B2DE-BC9C-3DCD-BEBE-658F241B347A}"/>
          </ac:grpSpMkLst>
        </pc:grpChg>
        <pc:picChg chg="del">
          <ac:chgData name="Aishwarya Gokulanandan" userId="f7b4f860e6844882" providerId="LiveId" clId="{FF9FBBBC-00B1-42B7-89C1-61D8D34D83D7}" dt="2025-09-26T09:57:13.010" v="3187" actId="478"/>
          <ac:picMkLst>
            <pc:docMk/>
            <pc:sldMk cId="3243704959" sldId="271"/>
            <ac:picMk id="5" creationId="{28C9759B-4AB5-9A5D-A00C-49D2A77DB51C}"/>
          </ac:picMkLst>
        </pc:picChg>
        <pc:cxnChg chg="add del mod">
          <ac:chgData name="Aishwarya Gokulanandan" userId="f7b4f860e6844882" providerId="LiveId" clId="{FF9FBBBC-00B1-42B7-89C1-61D8D34D83D7}" dt="2025-09-26T10:30:09.794" v="3421" actId="21"/>
          <ac:cxnSpMkLst>
            <pc:docMk/>
            <pc:sldMk cId="3243704959" sldId="271"/>
            <ac:cxnSpMk id="13" creationId="{32C6A536-8B45-CE1C-914A-8A01543E7F0B}"/>
          </ac:cxnSpMkLst>
        </pc:cxnChg>
        <pc:cxnChg chg="add mod">
          <ac:chgData name="Aishwarya Gokulanandan" userId="f7b4f860e6844882" providerId="LiveId" clId="{FF9FBBBC-00B1-42B7-89C1-61D8D34D83D7}" dt="2025-09-26T10:31:05.976" v="3435" actId="164"/>
          <ac:cxnSpMkLst>
            <pc:docMk/>
            <pc:sldMk cId="3243704959" sldId="271"/>
            <ac:cxnSpMk id="15" creationId="{32C6A536-8B45-CE1C-914A-8A01543E7F0B}"/>
          </ac:cxnSpMkLst>
        </pc:cxnChg>
        <pc:cxnChg chg="add mod">
          <ac:chgData name="Aishwarya Gokulanandan" userId="f7b4f860e6844882" providerId="LiveId" clId="{FF9FBBBC-00B1-42B7-89C1-61D8D34D83D7}" dt="2025-09-26T10:30:54.636" v="3433" actId="1076"/>
          <ac:cxnSpMkLst>
            <pc:docMk/>
            <pc:sldMk cId="3243704959" sldId="271"/>
            <ac:cxnSpMk id="16" creationId="{DCAC6C78-DC2E-DE12-8F0C-B254C8D2E7FB}"/>
          </ac:cxnSpMkLst>
        </pc:cxnChg>
        <pc:cxnChg chg="add mod">
          <ac:chgData name="Aishwarya Gokulanandan" userId="f7b4f860e6844882" providerId="LiveId" clId="{FF9FBBBC-00B1-42B7-89C1-61D8D34D83D7}" dt="2025-09-26T10:30:54.636" v="3433" actId="1076"/>
          <ac:cxnSpMkLst>
            <pc:docMk/>
            <pc:sldMk cId="3243704959" sldId="271"/>
            <ac:cxnSpMk id="19" creationId="{4616B7F9-9B6E-5122-7544-897898CBE498}"/>
          </ac:cxnSpMkLst>
        </pc:cxnChg>
      </pc:sldChg>
      <pc:sldChg chg="del">
        <pc:chgData name="Aishwarya Gokulanandan" userId="f7b4f860e6844882" providerId="LiveId" clId="{FF9FBBBC-00B1-42B7-89C1-61D8D34D83D7}" dt="2025-09-25T01:44:10.225" v="18" actId="47"/>
        <pc:sldMkLst>
          <pc:docMk/>
          <pc:sldMk cId="160489898" sldId="272"/>
        </pc:sldMkLst>
      </pc:sldChg>
      <pc:sldChg chg="addSp delSp modSp add mod ord">
        <pc:chgData name="Aishwarya Gokulanandan" userId="f7b4f860e6844882" providerId="LiveId" clId="{FF9FBBBC-00B1-42B7-89C1-61D8D34D83D7}" dt="2025-09-26T10:29:05.592" v="3417"/>
        <pc:sldMkLst>
          <pc:docMk/>
          <pc:sldMk cId="3139504296" sldId="272"/>
        </pc:sldMkLst>
        <pc:spChg chg="mod">
          <ac:chgData name="Aishwarya Gokulanandan" userId="f7b4f860e6844882" providerId="LiveId" clId="{FF9FBBBC-00B1-42B7-89C1-61D8D34D83D7}" dt="2025-09-26T10:19:55.746" v="3384" actId="1076"/>
          <ac:spMkLst>
            <pc:docMk/>
            <pc:sldMk cId="3139504296" sldId="272"/>
            <ac:spMk id="2" creationId="{EABFFE50-2C7A-E40C-146B-76A707585B99}"/>
          </ac:spMkLst>
        </pc:spChg>
        <pc:spChg chg="del">
          <ac:chgData name="Aishwarya Gokulanandan" userId="f7b4f860e6844882" providerId="LiveId" clId="{FF9FBBBC-00B1-42B7-89C1-61D8D34D83D7}" dt="2025-09-26T10:20:20.773" v="3389" actId="478"/>
          <ac:spMkLst>
            <pc:docMk/>
            <pc:sldMk cId="3139504296" sldId="272"/>
            <ac:spMk id="3" creationId="{5A91A1A8-FB29-BD41-B91A-0F2515CFA2BC}"/>
          </ac:spMkLst>
        </pc:spChg>
        <pc:spChg chg="del">
          <ac:chgData name="Aishwarya Gokulanandan" userId="f7b4f860e6844882" providerId="LiveId" clId="{FF9FBBBC-00B1-42B7-89C1-61D8D34D83D7}" dt="2025-09-26T10:20:20.773" v="3389" actId="478"/>
          <ac:spMkLst>
            <pc:docMk/>
            <pc:sldMk cId="3139504296" sldId="272"/>
            <ac:spMk id="4" creationId="{98C10A3A-672C-138E-AE28-966B0561325C}"/>
          </ac:spMkLst>
        </pc:spChg>
        <pc:spChg chg="del">
          <ac:chgData name="Aishwarya Gokulanandan" userId="f7b4f860e6844882" providerId="LiveId" clId="{FF9FBBBC-00B1-42B7-89C1-61D8D34D83D7}" dt="2025-09-26T10:20:20.773" v="3389" actId="478"/>
          <ac:spMkLst>
            <pc:docMk/>
            <pc:sldMk cId="3139504296" sldId="272"/>
            <ac:spMk id="6" creationId="{8AA399D2-1102-1BC9-2EDF-546618CF4383}"/>
          </ac:spMkLst>
        </pc:spChg>
        <pc:spChg chg="del">
          <ac:chgData name="Aishwarya Gokulanandan" userId="f7b4f860e6844882" providerId="LiveId" clId="{FF9FBBBC-00B1-42B7-89C1-61D8D34D83D7}" dt="2025-09-26T10:20:20.773" v="3389" actId="478"/>
          <ac:spMkLst>
            <pc:docMk/>
            <pc:sldMk cId="3139504296" sldId="272"/>
            <ac:spMk id="7" creationId="{A812DD6C-5361-881A-E549-954C308716C6}"/>
          </ac:spMkLst>
        </pc:spChg>
        <pc:spChg chg="del">
          <ac:chgData name="Aishwarya Gokulanandan" userId="f7b4f860e6844882" providerId="LiveId" clId="{FF9FBBBC-00B1-42B7-89C1-61D8D34D83D7}" dt="2025-09-26T10:20:20.773" v="3389" actId="478"/>
          <ac:spMkLst>
            <pc:docMk/>
            <pc:sldMk cId="3139504296" sldId="272"/>
            <ac:spMk id="8" creationId="{0EAFD8DB-FBC9-1BC0-EFA5-07A5E681C37E}"/>
          </ac:spMkLst>
        </pc:spChg>
        <pc:spChg chg="del">
          <ac:chgData name="Aishwarya Gokulanandan" userId="f7b4f860e6844882" providerId="LiveId" clId="{FF9FBBBC-00B1-42B7-89C1-61D8D34D83D7}" dt="2025-09-26T10:20:20.773" v="3389" actId="478"/>
          <ac:spMkLst>
            <pc:docMk/>
            <pc:sldMk cId="3139504296" sldId="272"/>
            <ac:spMk id="9" creationId="{54FA69D4-2A41-4099-87FA-665F4BD79C97}"/>
          </ac:spMkLst>
        </pc:spChg>
        <pc:spChg chg="del">
          <ac:chgData name="Aishwarya Gokulanandan" userId="f7b4f860e6844882" providerId="LiveId" clId="{FF9FBBBC-00B1-42B7-89C1-61D8D34D83D7}" dt="2025-09-26T10:20:20.773" v="3389" actId="478"/>
          <ac:spMkLst>
            <pc:docMk/>
            <pc:sldMk cId="3139504296" sldId="272"/>
            <ac:spMk id="10" creationId="{EF10AF1D-7B75-A5DB-81DE-E664AB2CED66}"/>
          </ac:spMkLst>
        </pc:spChg>
        <pc:spChg chg="del">
          <ac:chgData name="Aishwarya Gokulanandan" userId="f7b4f860e6844882" providerId="LiveId" clId="{FF9FBBBC-00B1-42B7-89C1-61D8D34D83D7}" dt="2025-09-26T10:20:20.773" v="3389" actId="478"/>
          <ac:spMkLst>
            <pc:docMk/>
            <pc:sldMk cId="3139504296" sldId="272"/>
            <ac:spMk id="11" creationId="{5561E9F0-CBE2-80F5-D224-0C7B293BC22D}"/>
          </ac:spMkLst>
        </pc:spChg>
        <pc:graphicFrameChg chg="add mod modGraphic">
          <ac:chgData name="Aishwarya Gokulanandan" userId="f7b4f860e6844882" providerId="LiveId" clId="{FF9FBBBC-00B1-42B7-89C1-61D8D34D83D7}" dt="2025-09-26T10:26:22.825" v="3415" actId="207"/>
          <ac:graphicFrameMkLst>
            <pc:docMk/>
            <pc:sldMk cId="3139504296" sldId="272"/>
            <ac:graphicFrameMk id="5" creationId="{C8C18924-9125-110B-0767-81944556E6A5}"/>
          </ac:graphicFrameMkLst>
        </pc:graphicFrameChg>
      </pc:sldChg>
      <pc:sldChg chg="del">
        <pc:chgData name="Aishwarya Gokulanandan" userId="f7b4f860e6844882" providerId="LiveId" clId="{FF9FBBBC-00B1-42B7-89C1-61D8D34D83D7}" dt="2025-09-25T01:44:10.498" v="19" actId="47"/>
        <pc:sldMkLst>
          <pc:docMk/>
          <pc:sldMk cId="1339658159" sldId="273"/>
        </pc:sldMkLst>
      </pc:sldChg>
      <pc:sldChg chg="addSp delSp modSp add mod">
        <pc:chgData name="Aishwarya Gokulanandan" userId="f7b4f860e6844882" providerId="LiveId" clId="{FF9FBBBC-00B1-42B7-89C1-61D8D34D83D7}" dt="2025-09-26T10:43:50.724" v="3608" actId="1076"/>
        <pc:sldMkLst>
          <pc:docMk/>
          <pc:sldMk cId="2449998611" sldId="273"/>
        </pc:sldMkLst>
        <pc:spChg chg="mod">
          <ac:chgData name="Aishwarya Gokulanandan" userId="f7b4f860e6844882" providerId="LiveId" clId="{FF9FBBBC-00B1-42B7-89C1-61D8D34D83D7}" dt="2025-09-26T10:32:17.266" v="3481" actId="20577"/>
          <ac:spMkLst>
            <pc:docMk/>
            <pc:sldMk cId="2449998611" sldId="273"/>
            <ac:spMk id="2" creationId="{AC35894C-F33B-5DD2-61DB-DDE92B5DAAA5}"/>
          </ac:spMkLst>
        </pc:spChg>
        <pc:graphicFrameChg chg="del">
          <ac:chgData name="Aishwarya Gokulanandan" userId="f7b4f860e6844882" providerId="LiveId" clId="{FF9FBBBC-00B1-42B7-89C1-61D8D34D83D7}" dt="2025-09-26T10:32:21.739" v="3482" actId="478"/>
          <ac:graphicFrameMkLst>
            <pc:docMk/>
            <pc:sldMk cId="2449998611" sldId="273"/>
            <ac:graphicFrameMk id="5" creationId="{999D6BD6-D1AA-A557-DB5B-4A32F664846D}"/>
          </ac:graphicFrameMkLst>
        </pc:graphicFrameChg>
        <pc:picChg chg="add mod">
          <ac:chgData name="Aishwarya Gokulanandan" userId="f7b4f860e6844882" providerId="LiveId" clId="{FF9FBBBC-00B1-42B7-89C1-61D8D34D83D7}" dt="2025-09-26T10:43:50.724" v="3608" actId="1076"/>
          <ac:picMkLst>
            <pc:docMk/>
            <pc:sldMk cId="2449998611" sldId="273"/>
            <ac:picMk id="4" creationId="{A488FE4D-4981-F1F2-91BD-200C7E456546}"/>
          </ac:picMkLst>
        </pc:picChg>
        <pc:picChg chg="add mod">
          <ac:chgData name="Aishwarya Gokulanandan" userId="f7b4f860e6844882" providerId="LiveId" clId="{FF9FBBBC-00B1-42B7-89C1-61D8D34D83D7}" dt="2025-09-26T10:43:50.724" v="3608" actId="1076"/>
          <ac:picMkLst>
            <pc:docMk/>
            <pc:sldMk cId="2449998611" sldId="273"/>
            <ac:picMk id="7" creationId="{D9CE2115-3DBE-EE91-E29A-AD03AB6123AE}"/>
          </ac:picMkLst>
        </pc:picChg>
        <pc:picChg chg="add mod">
          <ac:chgData name="Aishwarya Gokulanandan" userId="f7b4f860e6844882" providerId="LiveId" clId="{FF9FBBBC-00B1-42B7-89C1-61D8D34D83D7}" dt="2025-09-26T10:43:50.724" v="3608" actId="1076"/>
          <ac:picMkLst>
            <pc:docMk/>
            <pc:sldMk cId="2449998611" sldId="273"/>
            <ac:picMk id="9" creationId="{EDB495B3-FA11-5F72-226D-6E93C32A1011}"/>
          </ac:picMkLst>
        </pc:picChg>
        <pc:picChg chg="add del mod">
          <ac:chgData name="Aishwarya Gokulanandan" userId="f7b4f860e6844882" providerId="LiveId" clId="{FF9FBBBC-00B1-42B7-89C1-61D8D34D83D7}" dt="2025-09-26T10:34:00.614" v="3500" actId="478"/>
          <ac:picMkLst>
            <pc:docMk/>
            <pc:sldMk cId="2449998611" sldId="273"/>
            <ac:picMk id="10" creationId="{49A08CC4-3627-A61E-2763-67A13F432417}"/>
          </ac:picMkLst>
        </pc:picChg>
        <pc:picChg chg="add mod">
          <ac:chgData name="Aishwarya Gokulanandan" userId="f7b4f860e6844882" providerId="LiveId" clId="{FF9FBBBC-00B1-42B7-89C1-61D8D34D83D7}" dt="2025-09-26T10:43:50.724" v="3608" actId="1076"/>
          <ac:picMkLst>
            <pc:docMk/>
            <pc:sldMk cId="2449998611" sldId="273"/>
            <ac:picMk id="12" creationId="{5D39DD0F-5560-A0E5-FA7A-19F8C57049FB}"/>
          </ac:picMkLst>
        </pc:picChg>
      </pc:sldChg>
      <pc:sldChg chg="addSp delSp modSp add mod">
        <pc:chgData name="Aishwarya Gokulanandan" userId="f7b4f860e6844882" providerId="LiveId" clId="{FF9FBBBC-00B1-42B7-89C1-61D8D34D83D7}" dt="2025-09-26T10:43:20.062" v="3607" actId="14100"/>
        <pc:sldMkLst>
          <pc:docMk/>
          <pc:sldMk cId="2466751914" sldId="274"/>
        </pc:sldMkLst>
        <pc:spChg chg="mod">
          <ac:chgData name="Aishwarya Gokulanandan" userId="f7b4f860e6844882" providerId="LiveId" clId="{FF9FBBBC-00B1-42B7-89C1-61D8D34D83D7}" dt="2025-09-26T10:38:36.114" v="3530" actId="20577"/>
          <ac:spMkLst>
            <pc:docMk/>
            <pc:sldMk cId="2466751914" sldId="274"/>
            <ac:spMk id="2" creationId="{C0762547-D808-9D1C-E8BF-3E8CA54D3818}"/>
          </ac:spMkLst>
        </pc:spChg>
        <pc:spChg chg="add mod">
          <ac:chgData name="Aishwarya Gokulanandan" userId="f7b4f860e6844882" providerId="LiveId" clId="{FF9FBBBC-00B1-42B7-89C1-61D8D34D83D7}" dt="2025-09-26T10:43:20.062" v="3607" actId="14100"/>
          <ac:spMkLst>
            <pc:docMk/>
            <pc:sldMk cId="2466751914" sldId="274"/>
            <ac:spMk id="8" creationId="{6F9991E3-2004-8C10-5C9E-F9AE6B787DAF}"/>
          </ac:spMkLst>
        </pc:spChg>
        <pc:picChg chg="del">
          <ac:chgData name="Aishwarya Gokulanandan" userId="f7b4f860e6844882" providerId="LiveId" clId="{FF9FBBBC-00B1-42B7-89C1-61D8D34D83D7}" dt="2025-09-26T10:38:38.207" v="3531" actId="478"/>
          <ac:picMkLst>
            <pc:docMk/>
            <pc:sldMk cId="2466751914" sldId="274"/>
            <ac:picMk id="4" creationId="{E6596622-EB82-5761-2AB0-36C5BAD304C0}"/>
          </ac:picMkLst>
        </pc:picChg>
        <pc:picChg chg="add mod">
          <ac:chgData name="Aishwarya Gokulanandan" userId="f7b4f860e6844882" providerId="LiveId" clId="{FF9FBBBC-00B1-42B7-89C1-61D8D34D83D7}" dt="2025-09-26T10:38:56.490" v="3537" actId="14100"/>
          <ac:picMkLst>
            <pc:docMk/>
            <pc:sldMk cId="2466751914" sldId="274"/>
            <ac:picMk id="5" creationId="{2165AC04-8E25-067E-3A1A-27D007DA07C2}"/>
          </ac:picMkLst>
        </pc:picChg>
        <pc:picChg chg="del">
          <ac:chgData name="Aishwarya Gokulanandan" userId="f7b4f860e6844882" providerId="LiveId" clId="{FF9FBBBC-00B1-42B7-89C1-61D8D34D83D7}" dt="2025-09-26T10:38:39.123" v="3532" actId="478"/>
          <ac:picMkLst>
            <pc:docMk/>
            <pc:sldMk cId="2466751914" sldId="274"/>
            <ac:picMk id="7" creationId="{8A9259BB-D0E1-F716-F058-BEF7294AA0C9}"/>
          </ac:picMkLst>
        </pc:picChg>
        <pc:picChg chg="del">
          <ac:chgData name="Aishwarya Gokulanandan" userId="f7b4f860e6844882" providerId="LiveId" clId="{FF9FBBBC-00B1-42B7-89C1-61D8D34D83D7}" dt="2025-09-26T10:38:40.573" v="3534" actId="478"/>
          <ac:picMkLst>
            <pc:docMk/>
            <pc:sldMk cId="2466751914" sldId="274"/>
            <ac:picMk id="9" creationId="{65FC3CA7-43EA-820B-6DB6-8F0E884F2375}"/>
          </ac:picMkLst>
        </pc:picChg>
        <pc:picChg chg="del">
          <ac:chgData name="Aishwarya Gokulanandan" userId="f7b4f860e6844882" providerId="LiveId" clId="{FF9FBBBC-00B1-42B7-89C1-61D8D34D83D7}" dt="2025-09-26T10:38:39.656" v="3533" actId="478"/>
          <ac:picMkLst>
            <pc:docMk/>
            <pc:sldMk cId="2466751914" sldId="274"/>
            <ac:picMk id="12" creationId="{7E28350E-0B29-1C75-ABCA-BE3A633AA152}"/>
          </ac:picMkLst>
        </pc:picChg>
      </pc:sldChg>
      <pc:sldChg chg="del">
        <pc:chgData name="Aishwarya Gokulanandan" userId="f7b4f860e6844882" providerId="LiveId" clId="{FF9FBBBC-00B1-42B7-89C1-61D8D34D83D7}" dt="2025-09-25T01:44:11.152" v="20" actId="47"/>
        <pc:sldMkLst>
          <pc:docMk/>
          <pc:sldMk cId="2889551599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936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F70F-8BB8-4E90-98D8-AC1880C9E841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71788" y="231775"/>
            <a:ext cx="1114425" cy="62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893763"/>
            <a:ext cx="5486400" cy="731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1763713"/>
            <a:ext cx="2971800" cy="93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D3DFC-C41F-427D-B41C-1B6AF1610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40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D3DFC-C41F-427D-B41C-1B6AF161038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988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10752-7538-98FA-65C0-B5A41C3DC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A23B2-B453-3FD5-6D18-2695FF3A90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7D730D-AB3D-DA20-5FEA-920C7192C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FBC63-A6E5-610B-B7A8-D368DC4DB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D3DFC-C41F-427D-B41C-1B6AF161038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969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C60B3-8391-22FE-E2EC-7E685FF92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B4CBD6-5E3F-BE04-F8F8-D3CF9CCCFB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A7B6F2-29FB-FFD3-B4EC-EB937FAE7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4CCD4-D3B7-BA68-2B19-7AAAB5FFA5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D3DFC-C41F-427D-B41C-1B6AF161038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717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CDCA3-79FB-F516-775A-AFF1AC217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AFBE07-530D-0F8A-D0DA-6C8EF75A91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A69850-A643-E592-F820-42793D904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ACB56-EA89-A0F9-CD55-6406FC15BF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D3DFC-C41F-427D-B41C-1B6AF161038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22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28201-3F21-2E2C-B951-37B7E19A8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F4C1A0-B3FC-7A26-C30C-6D8EFA02B7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FAF1D4-60E3-0E48-DC38-D4C0974D8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F206F-22F9-73AB-A6FB-4E338C3F3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D3DFC-C41F-427D-B41C-1B6AF161038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88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5EC8B-7152-1B71-CDA7-522EB4995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256504-015B-E5AA-A692-21CBD2B28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23973B-1630-C020-1F07-6BFB883ED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634AD-6D6D-4523-19EF-0F5C488BA0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D3DFC-C41F-427D-B41C-1B6AF161038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150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D3DFC-C41F-427D-B41C-1B6AF161038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37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4FB10-9178-88A3-CE72-619827D30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7C7242-F7B8-CBD9-80BE-0FAAFA38BF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BB05EC-130B-860B-2203-A44A39223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312F3-781B-5A13-A1AF-CD41C6F3E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D3DFC-C41F-427D-B41C-1B6AF161038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25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1E51D-B5DF-77D7-FC11-7E8D964C4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324E7F-2F40-A4D0-9A96-42ECDC6171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2A057A-EDDF-C561-B6F8-53BD97C21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92284-4DD8-495B-0DD6-F04C02B9B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D3DFC-C41F-427D-B41C-1B6AF161038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984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133FA-4860-92AA-0528-17A17C877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A1CE97-CFD4-5103-EC9A-2CD30460A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8B66B4-2304-8C46-D56E-49B2A5581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720E9-D370-A431-F874-4E7C36411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D3DFC-C41F-427D-B41C-1B6AF161038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087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BF305-BE25-1C99-B4B8-91239A25E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4D2985-4642-CBE2-73D2-8EAD3E7553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B8DAB5-2703-8E14-406A-E02F47EE6E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4F610-73A0-033A-EB5C-F3C8C1978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D3DFC-C41F-427D-B41C-1B6AF161038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592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54070-E406-DE1B-5C0B-1AE467316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DAE293-5384-C8D3-F74F-4461F5635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936FCC-9E7C-2FE7-A584-30F05E16E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FE606-B4F5-BABA-9501-CD592EBCA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D3DFC-C41F-427D-B41C-1B6AF161038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01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00B4-0665-3203-30A5-5C24E1F2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CE2E4-4570-315C-DAC3-16B448A1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7272-31ED-4B9D-A2E9-4FBB7DEF998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09B99-C1A9-A4E3-A317-B8946262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5E4AD-28A7-D533-6F92-6A034BE1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BDCE5-7406-4AB0-85D4-993F93499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6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6DF1F3-7139-6233-8FAB-AD6FAE263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8459E-0252-D161-F291-F0E2C2B1E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67E59-8A78-0680-847C-74A9574DF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27272-31ED-4B9D-A2E9-4FBB7DEF998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FA839-AFAB-0411-1528-53F489E12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84BAB-1E6D-AEEB-1EEE-DB49BF031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DCE5-7406-4AB0-85D4-993F93499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77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ishwaryaPrabhakaran/Media-Survival-Analysis/blob/main/Datasets.7z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AishwaryaPrabhakaran/Media-Survival-Analysis/blob/main/Media%20Analysis%20Dashboard.pbi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7EA6-0D87-5D00-1163-652F96CC7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156" y="3456200"/>
            <a:ext cx="11625844" cy="187469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The Final Chapter: Media Survival for Bharat Herald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700" i="1" dirty="0">
                <a:solidFill>
                  <a:schemeClr val="bg1"/>
                </a:solidFill>
              </a:rPr>
              <a:t>A Strategic Roadmap for a Digital-First Future</a:t>
            </a:r>
            <a:endParaRPr lang="en-IN" sz="27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2D948-C25A-73B0-2825-6D56ABD19342}"/>
              </a:ext>
            </a:extLst>
          </p:cNvPr>
          <p:cNvSpPr txBox="1"/>
          <p:nvPr/>
        </p:nvSpPr>
        <p:spPr>
          <a:xfrm>
            <a:off x="8968510" y="5994399"/>
            <a:ext cx="322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Aishwarya Prabhakaran</a:t>
            </a:r>
          </a:p>
          <a:p>
            <a:r>
              <a:rPr lang="en-US" dirty="0">
                <a:solidFill>
                  <a:schemeClr val="bg1"/>
                </a:solidFill>
              </a:rPr>
              <a:t>      [25-09-2025]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CA7242-71AC-D795-895E-EDE1D66505D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7" t="29091" r="1347" b="25252"/>
          <a:stretch>
            <a:fillRect/>
          </a:stretch>
        </p:blipFill>
        <p:spPr>
          <a:xfrm>
            <a:off x="-122549" y="0"/>
            <a:ext cx="12314549" cy="37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E3D62D-175C-AB5A-B5F3-939BDCE73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B852-55B7-3777-86D5-98927D3F6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36" y="365126"/>
            <a:ext cx="10734964" cy="99262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Key Insights –</a:t>
            </a:r>
            <a:r>
              <a:rPr lang="en-IN" i="1" dirty="0">
                <a:solidFill>
                  <a:schemeClr val="bg1"/>
                </a:solidFill>
              </a:rPr>
              <a:t>Digital Pilot - 2021</a:t>
            </a:r>
            <a:br>
              <a:rPr lang="en-IN" dirty="0">
                <a:solidFill>
                  <a:schemeClr val="bg1"/>
                </a:solidFill>
              </a:rPr>
            </a:br>
            <a:endParaRPr lang="en-IN" sz="2800" i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873A7-B21F-0EC4-307A-E90214DDBB2A}"/>
              </a:ext>
            </a:extLst>
          </p:cNvPr>
          <p:cNvSpPr txBox="1"/>
          <p:nvPr/>
        </p:nvSpPr>
        <p:spPr>
          <a:xfrm>
            <a:off x="120073" y="1059520"/>
            <a:ext cx="5064545" cy="200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The "</a:t>
            </a:r>
            <a:r>
              <a:rPr lang="en-US" sz="1200" dirty="0">
                <a:solidFill>
                  <a:srgbClr val="EE8D64"/>
                </a:solidFill>
              </a:rPr>
              <a:t>More Money, More Problems</a:t>
            </a:r>
            <a:r>
              <a:rPr lang="en-US" sz="1200" dirty="0">
                <a:solidFill>
                  <a:schemeClr val="bg1"/>
                </a:solidFill>
              </a:rPr>
              <a:t>" : </a:t>
            </a:r>
          </a:p>
          <a:p>
            <a:pPr lvl="1" algn="just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     High Spending Leads to Poor Results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EE8D64"/>
                </a:solidFill>
              </a:rPr>
              <a:t>Worst Performing </a:t>
            </a:r>
            <a:r>
              <a:rPr lang="en-US" sz="1200" b="1" dirty="0">
                <a:solidFill>
                  <a:schemeClr val="bg1"/>
                </a:solidFill>
              </a:rPr>
              <a:t>Month: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rgbClr val="EE8D64"/>
                </a:solidFill>
              </a:rPr>
              <a:t>April</a:t>
            </a:r>
            <a:r>
              <a:rPr lang="en-US" sz="1200" dirty="0">
                <a:solidFill>
                  <a:schemeClr val="bg1"/>
                </a:solidFill>
              </a:rPr>
              <a:t> was the most expensive month resulting in </a:t>
            </a:r>
            <a:r>
              <a:rPr lang="en-IN" sz="1200" dirty="0">
                <a:solidFill>
                  <a:schemeClr val="bg1"/>
                </a:solidFill>
              </a:rPr>
              <a:t>second-lowest Conversion Rate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This pattern strongly suggests that when the budget increases, the marketing efforts are likely targeting a broader, less-qualified audience.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8AD8D9-3328-0546-FDC9-1443A899E19B}"/>
              </a:ext>
            </a:extLst>
          </p:cNvPr>
          <p:cNvSpPr txBox="1"/>
          <p:nvPr/>
        </p:nvSpPr>
        <p:spPr>
          <a:xfrm>
            <a:off x="120073" y="3642854"/>
            <a:ext cx="4854356" cy="283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EE8D64"/>
                </a:solidFill>
              </a:rPr>
              <a:t>Lucknow</a:t>
            </a:r>
            <a:r>
              <a:rPr lang="en-US" sz="1200" dirty="0">
                <a:solidFill>
                  <a:schemeClr val="bg1"/>
                </a:solidFill>
              </a:rPr>
              <a:t> is the </a:t>
            </a:r>
            <a:r>
              <a:rPr lang="en-US" sz="1200" dirty="0">
                <a:solidFill>
                  <a:srgbClr val="EE8D64"/>
                </a:solidFill>
              </a:rPr>
              <a:t>best-performing</a:t>
            </a:r>
            <a:r>
              <a:rPr lang="en-US" sz="1200" dirty="0">
                <a:solidFill>
                  <a:schemeClr val="bg1"/>
                </a:solidFill>
              </a:rPr>
              <a:t> with </a:t>
            </a:r>
            <a:r>
              <a:rPr lang="en-US" sz="1200" dirty="0">
                <a:solidFill>
                  <a:schemeClr val="bg2"/>
                </a:solidFill>
              </a:rPr>
              <a:t>High efficiency — </a:t>
            </a:r>
            <a:r>
              <a:rPr lang="en-US" sz="1200" b="1" dirty="0">
                <a:solidFill>
                  <a:schemeClr val="bg2"/>
                </a:solidFill>
              </a:rPr>
              <a:t>best ROI city.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2"/>
                </a:solidFill>
              </a:rPr>
              <a:t>Delhi &amp; Ahmedabad Are Strong Contenders - </a:t>
            </a:r>
            <a:r>
              <a:rPr lang="en-US" sz="1200" dirty="0">
                <a:solidFill>
                  <a:schemeClr val="bg2"/>
                </a:solidFill>
              </a:rPr>
              <a:t>Both are </a:t>
            </a:r>
            <a:r>
              <a:rPr lang="en-US" sz="1200" b="1" dirty="0">
                <a:solidFill>
                  <a:schemeClr val="bg2"/>
                </a:solidFill>
              </a:rPr>
              <a:t>cost-effective growth markets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bg2"/>
                </a:solidFill>
              </a:rPr>
              <a:t>Varanasi </a:t>
            </a:r>
            <a:r>
              <a:rPr lang="en-IN" sz="1200" dirty="0">
                <a:solidFill>
                  <a:schemeClr val="bg2"/>
                </a:solidFill>
              </a:rPr>
              <a:t>and </a:t>
            </a:r>
            <a:r>
              <a:rPr lang="en-IN" sz="1200" b="1" dirty="0">
                <a:solidFill>
                  <a:schemeClr val="bg2"/>
                </a:solidFill>
              </a:rPr>
              <a:t>Kanpur </a:t>
            </a:r>
            <a:r>
              <a:rPr lang="en-IN" sz="1200" dirty="0">
                <a:solidFill>
                  <a:schemeClr val="bg2"/>
                </a:solidFill>
              </a:rPr>
              <a:t>= Weak Growth : </a:t>
            </a:r>
            <a:r>
              <a:rPr lang="en-US" sz="1200" dirty="0">
                <a:solidFill>
                  <a:schemeClr val="bg2"/>
                </a:solidFill>
              </a:rPr>
              <a:t>Suggests money is being spent, but customers are </a:t>
            </a:r>
            <a:r>
              <a:rPr lang="en-US" sz="1200" b="1" dirty="0">
                <a:solidFill>
                  <a:schemeClr val="bg2"/>
                </a:solidFill>
              </a:rPr>
              <a:t>not actively interacting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2"/>
                </a:solidFill>
              </a:rPr>
              <a:t>Jaipur, Kanpur, Ranchi</a:t>
            </a:r>
            <a:r>
              <a:rPr lang="en-US" sz="1200" dirty="0">
                <a:solidFill>
                  <a:schemeClr val="bg2"/>
                </a:solidFill>
              </a:rPr>
              <a:t> are categorized as </a:t>
            </a:r>
            <a:r>
              <a:rPr lang="en-US" sz="1200" b="1" dirty="0">
                <a:solidFill>
                  <a:schemeClr val="bg2"/>
                </a:solidFill>
              </a:rPr>
              <a:t>Low Growth Potential areas</a:t>
            </a:r>
            <a:r>
              <a:rPr lang="en-US" sz="1200" dirty="0">
                <a:solidFill>
                  <a:schemeClr val="bg2"/>
                </a:solidFill>
              </a:rPr>
              <a:t>, and they also show </a:t>
            </a:r>
            <a:r>
              <a:rPr lang="en-US" sz="1200" b="1" dirty="0">
                <a:solidFill>
                  <a:schemeClr val="bg2"/>
                </a:solidFill>
              </a:rPr>
              <a:t>below-average engagement and conversion rates</a:t>
            </a:r>
            <a:r>
              <a:rPr lang="en-US" sz="1200" dirty="0">
                <a:solidFill>
                  <a:schemeClr val="bg2"/>
                </a:solidFill>
              </a:rPr>
              <a:t>.</a:t>
            </a:r>
            <a:endParaRPr lang="en-US" sz="1200" b="1" dirty="0">
              <a:solidFill>
                <a:schemeClr val="bg2"/>
              </a:solidFill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DBEF6-CD1C-1A3A-5E20-5F9BC2E1B1C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4000"/>
          </a:blip>
          <a:stretch>
            <a:fillRect/>
          </a:stretch>
        </p:blipFill>
        <p:spPr>
          <a:xfrm>
            <a:off x="5704427" y="1357746"/>
            <a:ext cx="5715679" cy="22159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EE3B5D-3578-BDCC-E0F7-E843C25F6C9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4000"/>
          </a:blip>
          <a:stretch>
            <a:fillRect/>
          </a:stretch>
        </p:blipFill>
        <p:spPr>
          <a:xfrm>
            <a:off x="5704427" y="3926083"/>
            <a:ext cx="571567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0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384F60-344B-8447-7420-2E8639A85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94B2-2A15-02F3-FDD9-0A559E1C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36" y="365126"/>
            <a:ext cx="10734964" cy="99262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Strategic Actions - Digital Pilot </a:t>
            </a:r>
            <a:br>
              <a:rPr lang="en-IN" dirty="0">
                <a:solidFill>
                  <a:schemeClr val="bg1"/>
                </a:solidFill>
              </a:rPr>
            </a:br>
            <a:endParaRPr lang="en-IN" sz="2800" i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F44099-F71D-75E2-7751-AAF53E1FD231}"/>
              </a:ext>
            </a:extLst>
          </p:cNvPr>
          <p:cNvSpPr txBox="1"/>
          <p:nvPr/>
        </p:nvSpPr>
        <p:spPr>
          <a:xfrm>
            <a:off x="337463" y="1357746"/>
            <a:ext cx="7114897" cy="458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B050"/>
                </a:solidFill>
              </a:rPr>
              <a:t>Sharpen Audience Targeting </a:t>
            </a:r>
            <a:r>
              <a:rPr lang="en-IN" sz="1400" dirty="0">
                <a:solidFill>
                  <a:schemeClr val="bg2"/>
                </a:solidFill>
              </a:rPr>
              <a:t>: </a:t>
            </a:r>
            <a:r>
              <a:rPr lang="en-US" sz="1400" dirty="0">
                <a:solidFill>
                  <a:schemeClr val="bg2"/>
                </a:solidFill>
              </a:rPr>
              <a:t>Use audience segmentation and behavioral data to focus marketing spend on high-likelihood subscribers rather than broad, less-qualified audiences</a:t>
            </a:r>
            <a:r>
              <a:rPr lang="en-US" sz="1400" dirty="0"/>
              <a:t>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B050"/>
                </a:solidFill>
              </a:rPr>
              <a:t>Budget Allocation Optimization </a:t>
            </a:r>
            <a:r>
              <a:rPr lang="en-IN" sz="1400" dirty="0">
                <a:solidFill>
                  <a:schemeClr val="bg2"/>
                </a:solidFill>
              </a:rPr>
              <a:t>:</a:t>
            </a:r>
            <a:r>
              <a:rPr lang="en-US" sz="1400" dirty="0">
                <a:solidFill>
                  <a:schemeClr val="bg2"/>
                </a:solidFill>
              </a:rPr>
              <a:t>  Shift spend away from low ROI periods and markets; prioritize cities like Lucknow and Delhi with proven higher ROI and engagement.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Establish Feedback Loop and Continuous Learning </a:t>
            </a:r>
            <a:r>
              <a:rPr lang="en-US" sz="1400" dirty="0">
                <a:solidFill>
                  <a:schemeClr val="bg2"/>
                </a:solidFill>
              </a:rPr>
              <a:t>: After each campaign wave, survey users and analyze digital interaction data to adapt offers and formats.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00B050"/>
                </a:solidFill>
              </a:rPr>
              <a:t>Transparent and Actionable Metrics </a:t>
            </a:r>
            <a:r>
              <a:rPr lang="en-IN" sz="1400" dirty="0">
                <a:solidFill>
                  <a:schemeClr val="bg2"/>
                </a:solidFill>
              </a:rPr>
              <a:t>: </a:t>
            </a:r>
            <a:r>
              <a:rPr lang="en-US" sz="1400" dirty="0">
                <a:solidFill>
                  <a:schemeClr val="bg2"/>
                </a:solidFill>
              </a:rPr>
              <a:t>Set specific YOY or monthly digital KPIs for all pilot cities— </a:t>
            </a:r>
            <a:r>
              <a:rPr lang="en-US" sz="1400" dirty="0">
                <a:solidFill>
                  <a:schemeClr val="bg1"/>
                </a:solidFill>
              </a:rPr>
              <a:t>Share insights </a:t>
            </a:r>
            <a:r>
              <a:rPr lang="en-US" sz="1400" dirty="0">
                <a:solidFill>
                  <a:schemeClr val="bg2"/>
                </a:solidFill>
              </a:rPr>
              <a:t>regularly with teams to maintain focus and collaboration toward pilot success.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For best performers like Lucknow, create </a:t>
            </a:r>
            <a:r>
              <a:rPr lang="en-US" sz="1400" dirty="0">
                <a:solidFill>
                  <a:srgbClr val="00B050"/>
                </a:solidFill>
              </a:rPr>
              <a:t>reference case studies </a:t>
            </a:r>
            <a:r>
              <a:rPr lang="en-US" sz="1400" dirty="0">
                <a:solidFill>
                  <a:schemeClr val="bg2"/>
                </a:solidFill>
              </a:rPr>
              <a:t>and replicate strategies in similar markets.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/>
                </a:solidFill>
              </a:rPr>
              <a:t>In low growth potential cities (Jaipur, Kanpur, Ranchi), run </a:t>
            </a:r>
            <a:r>
              <a:rPr lang="en-US" sz="1400" dirty="0">
                <a:solidFill>
                  <a:srgbClr val="00B050"/>
                </a:solidFill>
              </a:rPr>
              <a:t>digital literacy workshops </a:t>
            </a:r>
            <a:r>
              <a:rPr lang="en-US" sz="1400" dirty="0">
                <a:solidFill>
                  <a:schemeClr val="bg2"/>
                </a:solidFill>
              </a:rPr>
              <a:t>and bundled subscription offers to drive up engagement and conversions.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F5BC5-760B-0DD2-7C39-BC75DBD0C0A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4" y="1459870"/>
            <a:ext cx="4413504" cy="448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4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B2081F-A357-086D-0C7D-331E05386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216D-CCA5-B11B-01CB-13A14E92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36" y="365126"/>
            <a:ext cx="10734964" cy="992620"/>
          </a:xfrm>
        </p:spPr>
        <p:txBody>
          <a:bodyPr>
            <a:normAutofit fontScale="90000"/>
          </a:bodyPr>
          <a:lstStyle/>
          <a:p>
            <a:br>
              <a:rPr lang="en-IN" dirty="0">
                <a:solidFill>
                  <a:schemeClr val="bg1"/>
                </a:solidFill>
              </a:rPr>
            </a:br>
            <a:endParaRPr lang="en-IN" sz="2800" i="1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3B6D71-626B-ED84-6571-CCAD41E05DA3}"/>
              </a:ext>
            </a:extLst>
          </p:cNvPr>
          <p:cNvSpPr txBox="1">
            <a:spLocks/>
          </p:cNvSpPr>
          <p:nvPr/>
        </p:nvSpPr>
        <p:spPr>
          <a:xfrm>
            <a:off x="618836" y="258908"/>
            <a:ext cx="10734964" cy="992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>
                <a:solidFill>
                  <a:schemeClr val="bg1"/>
                </a:solidFill>
              </a:rPr>
              <a:t>AdHoc</a:t>
            </a:r>
            <a:r>
              <a:rPr lang="en-IN" dirty="0">
                <a:solidFill>
                  <a:schemeClr val="bg1"/>
                </a:solidFill>
              </a:rPr>
              <a:t> Request – Findings &amp; Implications</a:t>
            </a:r>
            <a:br>
              <a:rPr lang="en-IN" dirty="0">
                <a:solidFill>
                  <a:schemeClr val="bg1"/>
                </a:solidFill>
              </a:rPr>
            </a:br>
            <a:endParaRPr lang="en-IN" sz="2800" i="1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4F874C-719A-EC7C-13E5-9D776ECF0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66621"/>
              </p:ext>
            </p:extLst>
          </p:nvPr>
        </p:nvGraphicFramePr>
        <p:xfrm>
          <a:off x="1178791" y="1145309"/>
          <a:ext cx="9615054" cy="5252107"/>
        </p:xfrm>
        <a:graphic>
          <a:graphicData uri="http://schemas.openxmlformats.org/drawingml/2006/table">
            <a:tbl>
              <a:tblPr/>
              <a:tblGrid>
                <a:gridCol w="3208482">
                  <a:extLst>
                    <a:ext uri="{9D8B030D-6E8A-4147-A177-3AD203B41FA5}">
                      <a16:colId xmlns:a16="http://schemas.microsoft.com/office/drawing/2014/main" val="3872264172"/>
                    </a:ext>
                  </a:extLst>
                </a:gridCol>
                <a:gridCol w="3201554">
                  <a:extLst>
                    <a:ext uri="{9D8B030D-6E8A-4147-A177-3AD203B41FA5}">
                      <a16:colId xmlns:a16="http://schemas.microsoft.com/office/drawing/2014/main" val="4024730153"/>
                    </a:ext>
                  </a:extLst>
                </a:gridCol>
                <a:gridCol w="3205018">
                  <a:extLst>
                    <a:ext uri="{9D8B030D-6E8A-4147-A177-3AD203B41FA5}">
                      <a16:colId xmlns:a16="http://schemas.microsoft.com/office/drawing/2014/main" val="2152541250"/>
                    </a:ext>
                  </a:extLst>
                </a:gridCol>
              </a:tblGrid>
              <a:tr h="190331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Business Request</a:t>
                      </a:r>
                    </a:p>
                  </a:txBody>
                  <a:tcPr marL="30557" marR="30557" marT="30557" marB="30557">
                    <a:lnL w="9525" cap="flat" cmpd="sng" algn="ctr">
                      <a:solidFill>
                        <a:srgbClr val="805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6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5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6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400" b="1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Key Findings</a:t>
                      </a:r>
                    </a:p>
                  </a:txBody>
                  <a:tcPr marL="30557" marR="30557" marT="30557" marB="30557">
                    <a:lnL w="9525" cap="flat" cmpd="sng" algn="ctr">
                      <a:solidFill>
                        <a:srgbClr val="B06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5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6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6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Implications</a:t>
                      </a:r>
                    </a:p>
                  </a:txBody>
                  <a:tcPr marL="30557" marR="30557" marT="30557" marB="30557">
                    <a:lnL w="9525" cap="flat" cmpd="sng" algn="ctr">
                      <a:solidFill>
                        <a:srgbClr val="805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5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5F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63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050832"/>
                  </a:ext>
                </a:extLst>
              </a:tr>
              <a:tr h="652564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</a:rPr>
                        <a:t>1. Circulation Decline Hotspots</a:t>
                      </a:r>
                    </a:p>
                  </a:txBody>
                  <a:tcPr marL="30557" marR="30557" marT="18334" marB="18334" anchor="ctr">
                    <a:lnL w="9525" cap="flat" cmpd="sng" algn="ctr">
                      <a:solidFill>
                        <a:srgbClr val="206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6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6A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US" sz="1200" b="0" i="0" kern="1200" dirty="0">
                          <a:solidFill>
                            <a:srgbClr val="EE8D6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Varanasi </a:t>
                      </a: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saw a significant </a:t>
                      </a:r>
                      <a:r>
                        <a:rPr lang="en-US" sz="1200" b="0" i="0" kern="1200" dirty="0">
                          <a:solidFill>
                            <a:srgbClr val="EE8D6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in net circulation </a:t>
                      </a: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431,606 (Nov 2019) to 382,018 (Jan 2021); 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0557" marR="30557" marT="18334" marB="18334" anchor="ctr">
                    <a:lnL w="9525" cap="flat" cmpd="sng" algn="ctr">
                      <a:solidFill>
                        <a:srgbClr val="706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63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6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6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Focus marketing, retention, and print cost control in declining cities to prevent revenue loss.</a:t>
                      </a:r>
                    </a:p>
                  </a:txBody>
                  <a:tcPr marL="30557" marR="30557" marT="18334" marB="18334" anchor="ctr">
                    <a:lnL w="9525" cap="flat" cmpd="sng" algn="ctr">
                      <a:solidFill>
                        <a:srgbClr val="E063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63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63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6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542094"/>
                  </a:ext>
                </a:extLst>
              </a:tr>
              <a:tr h="774920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2. Revenue Concentration by Ad Category</a:t>
                      </a:r>
                    </a:p>
                  </a:txBody>
                  <a:tcPr marL="30557" marR="30557" marT="18334" marB="18334" anchor="ctr">
                    <a:lnL w="9525" cap="flat" cmpd="sng" algn="ctr">
                      <a:solidFill>
                        <a:srgbClr val="606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6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63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US" sz="1200" dirty="0">
                          <a:solidFill>
                            <a:srgbClr val="EE8D64"/>
                          </a:solidFill>
                          <a:effectLst/>
                        </a:rPr>
                        <a:t>Commercial brands dominate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ad revenue; private and public sectors fluctuate, with 2021 as an unusual spike year.</a:t>
                      </a:r>
                    </a:p>
                  </a:txBody>
                  <a:tcPr marL="30557" marR="30557" marT="18334" marB="18334" anchor="ctr">
                    <a:lnL w="9525" cap="flat" cmpd="sng" algn="ctr">
                      <a:solidFill>
                        <a:srgbClr val="406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6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6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6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Diversify advertiser base and tailor short-term campaigns to capture emerging private sector opportunities.</a:t>
                      </a:r>
                    </a:p>
                  </a:txBody>
                  <a:tcPr marL="30557" marR="30557" marT="18334" marB="18334" anchor="ctr">
                    <a:lnL w="9525" cap="flat" cmpd="sng" algn="ctr">
                      <a:solidFill>
                        <a:srgbClr val="606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6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6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6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423054"/>
                  </a:ext>
                </a:extLst>
              </a:tr>
              <a:tr h="652564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</a:rPr>
                        <a:t>3. Print Efficiency Variation</a:t>
                      </a:r>
                    </a:p>
                  </a:txBody>
                  <a:tcPr marL="30557" marR="30557" marT="18334" marB="18334" anchor="ctr">
                    <a:lnL w="9525" cap="flat" cmpd="sng" algn="ctr">
                      <a:solidFill>
                        <a:srgbClr val="E063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63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With</a:t>
                      </a:r>
                      <a:r>
                        <a:rPr lang="en-US" sz="1200" dirty="0">
                          <a:solidFill>
                            <a:srgbClr val="EE8D64"/>
                          </a:solidFill>
                          <a:effectLst/>
                        </a:rPr>
                        <a:t> Ranchi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at the top, all other cities in top 5 have print efficiency near </a:t>
                      </a:r>
                      <a:r>
                        <a:rPr lang="en-US" sz="1200" dirty="0">
                          <a:solidFill>
                            <a:srgbClr val="EE8D64"/>
                          </a:solidFill>
                          <a:effectLst/>
                        </a:rPr>
                        <a:t>90 %.</a:t>
                      </a:r>
                    </a:p>
                  </a:txBody>
                  <a:tcPr marL="30557" marR="30557" marT="18334" marB="18334" anchor="ctr">
                    <a:lnL w="9525" cap="flat" cmpd="sng" algn="ctr">
                      <a:solidFill>
                        <a:srgbClr val="806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6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8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Create 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reference case studies 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</a:rPr>
                        <a:t>and replicate strategies in similar markets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0557" marR="30557" marT="18334" marB="18334" anchor="ctr">
                    <a:lnL w="9525" cap="flat" cmpd="sng" algn="ctr">
                      <a:solidFill>
                        <a:srgbClr val="806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6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7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45382"/>
                  </a:ext>
                </a:extLst>
              </a:tr>
              <a:tr h="774920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4. Internet Penetration Growth (Digital Readiness)</a:t>
                      </a:r>
                    </a:p>
                  </a:txBody>
                  <a:tcPr marL="30557" marR="30557" marT="18334" marB="18334" anchor="ctr">
                    <a:lnL w="9525" cap="flat" cmpd="sng" algn="ctr">
                      <a:solidFill>
                        <a:srgbClr val="006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8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2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7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US" sz="1200" dirty="0">
                          <a:solidFill>
                            <a:srgbClr val="EE8D64"/>
                          </a:solidFill>
                          <a:effectLst/>
                        </a:rPr>
                        <a:t>Kanpur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shows the </a:t>
                      </a:r>
                      <a:r>
                        <a:rPr lang="en-US" sz="1200" dirty="0">
                          <a:solidFill>
                            <a:srgbClr val="EE8D64"/>
                          </a:solidFill>
                          <a:effectLst/>
                        </a:rPr>
                        <a:t>highest internet growth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from Q1-2024 to Q4-2024. Followed By </a:t>
                      </a:r>
                      <a:r>
                        <a:rPr lang="en-US" sz="1200" dirty="0">
                          <a:solidFill>
                            <a:srgbClr val="EE8D64"/>
                          </a:solidFill>
                          <a:effectLst/>
                        </a:rPr>
                        <a:t>Mumbai, Delhi, Ahmedabad and Patna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 as the top 5 cities with internet growth</a:t>
                      </a:r>
                    </a:p>
                  </a:txBody>
                  <a:tcPr marL="30557" marR="30557" marT="18334" marB="18334" anchor="ctr">
                    <a:lnL w="9525" cap="flat" cmpd="sng" algn="ctr">
                      <a:solidFill>
                        <a:srgbClr val="408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7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8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8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Target digital product launches, campaigns, and monetization efforts in digitally ready, high growth cities.</a:t>
                      </a:r>
                    </a:p>
                  </a:txBody>
                  <a:tcPr marL="30557" marR="30557" marT="18334" marB="18334" anchor="ctr">
                    <a:lnL w="9525" cap="flat" cmpd="sng" algn="ctr">
                      <a:solidFill>
                        <a:srgbClr val="707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7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7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7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662450"/>
                  </a:ext>
                </a:extLst>
              </a:tr>
              <a:tr h="897277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5. Circulation &amp; Ad Revenue Multi-Year Decline</a:t>
                      </a:r>
                    </a:p>
                  </a:txBody>
                  <a:tcPr marL="30557" marR="30557" marT="18334" marB="18334" anchor="ctr">
                    <a:lnL w="9525" cap="flat" cmpd="sng" algn="ctr">
                      <a:solidFill>
                        <a:srgbClr val="F07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7B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8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 cities show </a:t>
                      </a:r>
                      <a:r>
                        <a:rPr lang="en-US" sz="1200" b="0" i="0" kern="1200" dirty="0">
                          <a:solidFill>
                            <a:srgbClr val="EE8D64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 circulation declines more consistently than ad revenue declines</a:t>
                      </a: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Declines are not always continuous; some cities show intermittent recovery years.</a:t>
                      </a:r>
                    </a:p>
                    <a:p>
                      <a:pPr algn="l"/>
                      <a:endParaRPr lang="en-US" sz="1200" b="0" i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557" marR="30557" marT="18334" marB="18334" anchor="ctr">
                    <a:lnL w="9525" cap="flat" cmpd="sng" algn="ctr">
                      <a:solidFill>
                        <a:srgbClr val="008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7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80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7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underlines the urgent need for integrated market interventions combining print optimization and digital/advertising innovation specific to each city’s market dynamics.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0557" marR="30557" marT="18334" marB="18334" anchor="ctr">
                    <a:lnL w="9525" cap="flat" cmpd="sng" algn="ctr">
                      <a:solidFill>
                        <a:srgbClr val="F07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7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76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7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599080"/>
                  </a:ext>
                </a:extLst>
              </a:tr>
              <a:tr h="897277"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6. Digital Pilot Engagement &amp; Readiness Gap (2021)</a:t>
                      </a:r>
                    </a:p>
                  </a:txBody>
                  <a:tcPr marL="30557" marR="30557" marT="18334" marB="18334" anchor="ctr">
                    <a:lnL w="9525" cap="flat" cmpd="sng" algn="ctr">
                      <a:solidFill>
                        <a:srgbClr val="408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7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8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81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US" sz="1200" dirty="0">
                          <a:solidFill>
                            <a:srgbClr val="EE8D64"/>
                          </a:solidFill>
                          <a:effectLst/>
                        </a:rPr>
                        <a:t>Kanpur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 has the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highest digital readiness score but among the </a:t>
                      </a:r>
                      <a:r>
                        <a:rPr lang="en-US" sz="1200" dirty="0">
                          <a:solidFill>
                            <a:srgbClr val="EE8D64"/>
                          </a:solidFill>
                        </a:rPr>
                        <a:t>bottom 3 in digital pilot engagement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0557" marR="30557" marT="18334" marB="18334" anchor="ctr">
                    <a:lnL w="9525" cap="flat" cmpd="sng" algn="ctr">
                      <a:solidFill>
                        <a:srgbClr val="207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7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7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74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 latinLnBrk="0">
                        <a:buNone/>
                      </a:pPr>
                      <a:r>
                        <a:rPr lang="en-US" sz="12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Loyalty schemes gather consumer data that enable targeted offers, personalized recommendations, and better ad targeting.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0557" marR="30557" marT="18334" marB="18334" anchor="ctr">
                    <a:lnL w="9525" cap="flat" cmpd="sng" algn="ctr">
                      <a:solidFill>
                        <a:srgbClr val="807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7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7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78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600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63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A1CC2A-FC91-B906-40D4-CA6E921D3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F2F8-F721-C79A-E065-5E60D3CB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36" y="365126"/>
            <a:ext cx="10734964" cy="99262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Phases of Digital Transition</a:t>
            </a:r>
            <a:br>
              <a:rPr lang="en-IN" dirty="0">
                <a:solidFill>
                  <a:schemeClr val="bg1"/>
                </a:solidFill>
              </a:rPr>
            </a:br>
            <a:endParaRPr lang="en-IN" sz="2800" i="1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08B2DE-BC9C-3DCD-BEBE-658F241B347A}"/>
              </a:ext>
            </a:extLst>
          </p:cNvPr>
          <p:cNvGrpSpPr/>
          <p:nvPr/>
        </p:nvGrpSpPr>
        <p:grpSpPr>
          <a:xfrm>
            <a:off x="895928" y="1958106"/>
            <a:ext cx="10584872" cy="4082476"/>
            <a:chOff x="895928" y="1958106"/>
            <a:chExt cx="10584872" cy="408247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F46BE5B-53EA-B56A-E861-ADBDB5A882D5}"/>
                </a:ext>
              </a:extLst>
            </p:cNvPr>
            <p:cNvSpPr/>
            <p:nvPr/>
          </p:nvSpPr>
          <p:spPr>
            <a:xfrm>
              <a:off x="895928" y="1958108"/>
              <a:ext cx="2244436" cy="408247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Focus digital </a:t>
              </a:r>
              <a:r>
                <a:rPr lang="en-US" sz="1200" dirty="0">
                  <a:solidFill>
                    <a:schemeClr val="accent2"/>
                  </a:solidFill>
                </a:rPr>
                <a:t>pilot program </a:t>
              </a:r>
              <a:r>
                <a:rPr lang="en-US" sz="1200" dirty="0">
                  <a:solidFill>
                    <a:schemeClr val="tx1"/>
                  </a:solidFill>
                </a:rPr>
                <a:t>on cities with top readiness but bottom engagement (e.g., Kanpur) to understand barriers.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Avoid broad, unqualified audiences; use </a:t>
              </a:r>
              <a:r>
                <a:rPr lang="en-US" sz="1200" dirty="0">
                  <a:solidFill>
                    <a:schemeClr val="accent2"/>
                  </a:solidFill>
                </a:rPr>
                <a:t>data-driven segmentations </a:t>
              </a:r>
              <a:r>
                <a:rPr lang="en-US" sz="1200" dirty="0">
                  <a:solidFill>
                    <a:schemeClr val="tx1"/>
                  </a:solidFill>
                </a:rPr>
                <a:t>to target engaged subgroups effectively</a:t>
              </a:r>
            </a:p>
            <a:p>
              <a:pPr algn="ctr"/>
              <a:endParaRPr lang="en-IN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D6127F4-7AEE-4E65-602A-BEAB0B5CED4A}"/>
                </a:ext>
              </a:extLst>
            </p:cNvPr>
            <p:cNvSpPr/>
            <p:nvPr/>
          </p:nvSpPr>
          <p:spPr>
            <a:xfrm>
              <a:off x="3495964" y="1958108"/>
              <a:ext cx="2244436" cy="4082473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 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Introduce </a:t>
              </a:r>
              <a:r>
                <a:rPr lang="en-US" sz="1200" dirty="0">
                  <a:solidFill>
                    <a:schemeClr val="accent2"/>
                  </a:solidFill>
                </a:rPr>
                <a:t>value subscription bundles </a:t>
              </a:r>
              <a:r>
                <a:rPr lang="en-US" sz="1200" dirty="0">
                  <a:solidFill>
                    <a:schemeClr val="tx1"/>
                  </a:solidFill>
                </a:rPr>
                <a:t>integrating print and digital products to enhance customer retention.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Launch </a:t>
              </a:r>
              <a:r>
                <a:rPr lang="en-US" sz="1200" dirty="0">
                  <a:solidFill>
                    <a:schemeClr val="accent2"/>
                  </a:solidFill>
                </a:rPr>
                <a:t>interactive features</a:t>
              </a:r>
              <a:r>
                <a:rPr lang="en-US" sz="1200" dirty="0">
                  <a:solidFill>
                    <a:schemeClr val="tx1"/>
                  </a:solidFill>
                </a:rPr>
                <a:t> (e.g., personalized news, quizzes) to raise engagement in cities with readiness but low digital activity.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76C436A-E965-DE52-BD7E-D3A1EA6B2143}"/>
                </a:ext>
              </a:extLst>
            </p:cNvPr>
            <p:cNvSpPr/>
            <p:nvPr/>
          </p:nvSpPr>
          <p:spPr>
            <a:xfrm>
              <a:off x="6280728" y="1958106"/>
              <a:ext cx="2244436" cy="4082475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Introduce </a:t>
              </a:r>
              <a:r>
                <a:rPr lang="en-US" sz="1200" dirty="0">
                  <a:solidFill>
                    <a:schemeClr val="accent2"/>
                  </a:solidFill>
                </a:rPr>
                <a:t>loyalty programs, pay-per-article, and micro-subscriptions </a:t>
              </a:r>
              <a:r>
                <a:rPr lang="en-US" sz="1200" dirty="0">
                  <a:solidFill>
                    <a:schemeClr val="tx1"/>
                  </a:solidFill>
                </a:rPr>
                <a:t>to diversify income and appeal to diverse digital consumers.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Leverage engagement data to offer </a:t>
              </a:r>
              <a:r>
                <a:rPr lang="en-US" sz="1200" dirty="0">
                  <a:solidFill>
                    <a:schemeClr val="accent2"/>
                  </a:solidFill>
                </a:rPr>
                <a:t>targeted digital advertising </a:t>
              </a:r>
              <a:r>
                <a:rPr lang="en-US" sz="1200" dirty="0">
                  <a:solidFill>
                    <a:schemeClr val="tx1"/>
                  </a:solidFill>
                </a:rPr>
                <a:t>solutions to broader categories beyond commercial brands.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46012C0-427C-C373-563A-BBC7C555F3C4}"/>
                </a:ext>
              </a:extLst>
            </p:cNvPr>
            <p:cNvSpPr/>
            <p:nvPr/>
          </p:nvSpPr>
          <p:spPr>
            <a:xfrm>
              <a:off x="9236364" y="1958106"/>
              <a:ext cx="2244436" cy="4082476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2"/>
                  </a:solidFill>
                </a:rPr>
                <a:t>Implement AI </a:t>
              </a:r>
              <a:r>
                <a:rPr lang="en-US" sz="1200" dirty="0">
                  <a:solidFill>
                    <a:schemeClr val="tx1"/>
                  </a:solidFill>
                </a:rPr>
                <a:t>to customize news feeds, ads, and subscription offers dynamically.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Fully </a:t>
              </a:r>
              <a:r>
                <a:rPr lang="en-US" sz="1200" dirty="0">
                  <a:solidFill>
                    <a:schemeClr val="accent2"/>
                  </a:solidFill>
                </a:rPr>
                <a:t>integrate print and digital </a:t>
              </a:r>
              <a:r>
                <a:rPr lang="en-US" sz="1200" dirty="0">
                  <a:solidFill>
                    <a:schemeClr val="tx1"/>
                  </a:solidFill>
                </a:rPr>
                <a:t>consumer data to create seamless multi-channel customer journeys and insights.</a:t>
              </a:r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CA6D3AF-3571-A6FF-5FC3-870AB44E1B5B}"/>
                </a:ext>
              </a:extLst>
            </p:cNvPr>
            <p:cNvSpPr/>
            <p:nvPr/>
          </p:nvSpPr>
          <p:spPr>
            <a:xfrm>
              <a:off x="1085272" y="2207491"/>
              <a:ext cx="1870364" cy="858981"/>
            </a:xfrm>
            <a:prstGeom prst="roundRect">
              <a:avLst/>
            </a:prstGeom>
            <a:solidFill>
              <a:schemeClr val="accent1">
                <a:alpha val="8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Foundation &amp; Pilot Expansion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 (0–3 months)</a:t>
              </a:r>
            </a:p>
            <a:p>
              <a:pPr algn="ctr"/>
              <a:endParaRPr lang="en-IN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3A3F191-976E-F21E-6AC8-A2501CC7742A}"/>
                </a:ext>
              </a:extLst>
            </p:cNvPr>
            <p:cNvSpPr/>
            <p:nvPr/>
          </p:nvSpPr>
          <p:spPr>
            <a:xfrm>
              <a:off x="3699164" y="2207491"/>
              <a:ext cx="1870364" cy="858981"/>
            </a:xfrm>
            <a:prstGeom prst="roundRect">
              <a:avLst/>
            </a:prstGeom>
            <a:solidFill>
              <a:schemeClr val="accent1">
                <a:alpha val="8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Localized Growth &amp; Monetization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(3–9 months)</a:t>
              </a:r>
            </a:p>
            <a:p>
              <a:pPr algn="ctr"/>
              <a:endParaRPr lang="en-IN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5C74D36-B327-CD41-31ED-F3E20BE378B2}"/>
                </a:ext>
              </a:extLst>
            </p:cNvPr>
            <p:cNvSpPr/>
            <p:nvPr/>
          </p:nvSpPr>
          <p:spPr>
            <a:xfrm>
              <a:off x="6467764" y="2207491"/>
              <a:ext cx="1870364" cy="858981"/>
            </a:xfrm>
            <a:prstGeom prst="roundRect">
              <a:avLst/>
            </a:prstGeom>
            <a:solidFill>
              <a:schemeClr val="accent1">
                <a:alpha val="8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Digital Product Scaling (9–18 months)</a:t>
              </a:r>
            </a:p>
            <a:p>
              <a:pPr algn="ctr"/>
              <a:endParaRPr lang="en-IN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0F43B98-1B6E-AAF0-16C1-9AE0A896CF55}"/>
                </a:ext>
              </a:extLst>
            </p:cNvPr>
            <p:cNvSpPr/>
            <p:nvPr/>
          </p:nvSpPr>
          <p:spPr>
            <a:xfrm>
              <a:off x="9411855" y="2207491"/>
              <a:ext cx="1941945" cy="858981"/>
            </a:xfrm>
            <a:prstGeom prst="roundRect">
              <a:avLst/>
            </a:prstGeom>
            <a:solidFill>
              <a:schemeClr val="accent1">
                <a:alpha val="84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300" dirty="0">
                  <a:solidFill>
                    <a:schemeClr val="tx1"/>
                  </a:solidFill>
                </a:rPr>
                <a:t>Advanced Analytics &amp; Continuous Improvement</a:t>
              </a:r>
            </a:p>
            <a:p>
              <a:pPr algn="ctr"/>
              <a:r>
                <a:rPr lang="en-US" sz="1300" dirty="0">
                  <a:solidFill>
                    <a:schemeClr val="tx1"/>
                  </a:solidFill>
                </a:rPr>
                <a:t> (18+ months)</a:t>
              </a:r>
            </a:p>
            <a:p>
              <a:pPr algn="ctr"/>
              <a:endParaRPr lang="en-IN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2C6A536-8B45-CE1C-914A-8A01543E7F0B}"/>
                </a:ext>
              </a:extLst>
            </p:cNvPr>
            <p:cNvCxnSpPr/>
            <p:nvPr/>
          </p:nvCxnSpPr>
          <p:spPr>
            <a:xfrm>
              <a:off x="3140364" y="3999345"/>
              <a:ext cx="355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AC6C78-DC2E-DE12-8F0C-B254C8D2E7FB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740400" y="3999344"/>
            <a:ext cx="540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16B7F9-9B6E-5122-7544-897898CBE49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525164" y="3999344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70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FD373C-116A-8486-DC1D-EF5052CDE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FE50-2C7A-E40C-146B-76A707585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3" y="251835"/>
            <a:ext cx="10991273" cy="1131165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Content Format &amp; Delivery Enhancements to Boost Digital Engagement</a:t>
            </a:r>
            <a:br>
              <a:rPr lang="en-US" dirty="0"/>
            </a:br>
            <a:br>
              <a:rPr lang="en-IN" dirty="0">
                <a:solidFill>
                  <a:schemeClr val="bg1"/>
                </a:solidFill>
              </a:rPr>
            </a:br>
            <a:endParaRPr lang="en-IN" sz="2800" i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C18924-9125-110B-0767-81944556E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558970"/>
              </p:ext>
            </p:extLst>
          </p:nvPr>
        </p:nvGraphicFramePr>
        <p:xfrm>
          <a:off x="600363" y="1542472"/>
          <a:ext cx="10917381" cy="5025778"/>
        </p:xfrm>
        <a:graphic>
          <a:graphicData uri="http://schemas.openxmlformats.org/drawingml/2006/table">
            <a:tbl>
              <a:tblPr/>
              <a:tblGrid>
                <a:gridCol w="1708728">
                  <a:extLst>
                    <a:ext uri="{9D8B030D-6E8A-4147-A177-3AD203B41FA5}">
                      <a16:colId xmlns:a16="http://schemas.microsoft.com/office/drawing/2014/main" val="527617606"/>
                    </a:ext>
                  </a:extLst>
                </a:gridCol>
                <a:gridCol w="4110182">
                  <a:extLst>
                    <a:ext uri="{9D8B030D-6E8A-4147-A177-3AD203B41FA5}">
                      <a16:colId xmlns:a16="http://schemas.microsoft.com/office/drawing/2014/main" val="1311947304"/>
                    </a:ext>
                  </a:extLst>
                </a:gridCol>
                <a:gridCol w="5098471">
                  <a:extLst>
                    <a:ext uri="{9D8B030D-6E8A-4147-A177-3AD203B41FA5}">
                      <a16:colId xmlns:a16="http://schemas.microsoft.com/office/drawing/2014/main" val="797899676"/>
                    </a:ext>
                  </a:extLst>
                </a:gridCol>
              </a:tblGrid>
              <a:tr h="1889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Digital Strategy 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Primary Goal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Key Implementation Detail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348454"/>
                  </a:ext>
                </a:extLst>
              </a:tr>
              <a:tr h="4723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WhatsApp Bulletins</a:t>
                      </a:r>
                      <a:endParaRPr lang="en-IN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1441" marR="41441" marT="20721" marB="20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Deliver bite-sized, timely news updates, leveraging a popular and highly accessible platform.</a:t>
                      </a:r>
                    </a:p>
                  </a:txBody>
                  <a:tcPr marL="41441" marR="41441" marT="20721" marB="20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Use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conversational tones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 and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multimedia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 (images, voice notes) for maximum engagement.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463989"/>
                  </a:ext>
                </a:extLst>
              </a:tr>
              <a:tr h="7557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Mobile-Optimized E-Papers</a:t>
                      </a:r>
                      <a:endParaRPr lang="en-IN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Ensure quick load times and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easy navigation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 for the mobile-first audience.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+mj-lt"/>
                        </a:rPr>
                        <a:t>Design e-papers specifically for mobile screens; incorporate 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+mj-lt"/>
                        </a:rPr>
                        <a:t>interactive elements</a:t>
                      </a:r>
                      <a:r>
                        <a:rPr lang="en-US" sz="1200">
                          <a:solidFill>
                            <a:schemeClr val="bg1"/>
                          </a:solidFill>
                          <a:latin typeface="+mj-lt"/>
                        </a:rPr>
                        <a:t> like clickable headlines, embedded videos, and shareable snippets.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338978"/>
                  </a:ext>
                </a:extLst>
              </a:tr>
              <a:tr h="7557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Personalized Newsletters</a:t>
                      </a:r>
                      <a:endParaRPr lang="en-IN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+mj-lt"/>
                        </a:rPr>
                        <a:t>Curate content based on reader preferences and behaviors.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Use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AI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 to adjust topic focus and format per subscriber engagement patterns, sending personalized daily/weekly emails or app notifications.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008794"/>
                  </a:ext>
                </a:extLst>
              </a:tr>
              <a:tr h="7557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Multimedia Content</a:t>
                      </a:r>
                      <a:endParaRPr lang="en-IN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+mj-lt"/>
                        </a:rPr>
                        <a:t>Appeal to diverse consumption styles beyond just text.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+mj-lt"/>
                        </a:rPr>
                        <a:t>Integrate multimedia such as 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+mj-lt"/>
                        </a:rPr>
                        <a:t>videos, podcasts, and infographics</a:t>
                      </a:r>
                      <a:r>
                        <a:rPr lang="en-US" sz="1200">
                          <a:solidFill>
                            <a:schemeClr val="bg1"/>
                          </a:solidFill>
                          <a:latin typeface="+mj-lt"/>
                        </a:rPr>
                        <a:t>; leverage short-form videos optimized for social media channels.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853427"/>
                  </a:ext>
                </a:extLst>
              </a:tr>
              <a:tr h="4723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Push Notifications &amp; Alerts</a:t>
                      </a:r>
                      <a:endParaRPr lang="en-IN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+mj-lt"/>
                        </a:rPr>
                        <a:t>Increase 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+mj-lt"/>
                        </a:rPr>
                        <a:t>active return visits</a:t>
                      </a:r>
                      <a:r>
                        <a:rPr lang="en-US" sz="1200">
                          <a:solidFill>
                            <a:schemeClr val="bg1"/>
                          </a:solidFill>
                          <a:latin typeface="+mj-lt"/>
                        </a:rPr>
                        <a:t> and retain user attention.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Implement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accurate targeting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 for breaking news, personalized stories, or promotional ad offers.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557977"/>
                  </a:ext>
                </a:extLst>
              </a:tr>
              <a:tr h="4723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Social Media Integration</a:t>
                      </a:r>
                      <a:endParaRPr lang="en-IN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Enable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easy sharing, comments, and discussions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 around content.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Seamlessly connect digital content with all major social media platforms.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778888"/>
                  </a:ext>
                </a:extLst>
              </a:tr>
              <a:tr h="6140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Micro-Content &amp; Interactive Features</a:t>
                      </a:r>
                      <a:endParaRPr lang="en-IN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+mj-lt"/>
                        </a:rPr>
                        <a:t>Engage readers beyond passive consumption and provide utility during short breaks.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latin typeface="+mj-lt"/>
                        </a:rPr>
                        <a:t>Offer 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latin typeface="+mj-lt"/>
                        </a:rPr>
                        <a:t>interactive quizzes, polls</a:t>
                      </a:r>
                      <a:r>
                        <a:rPr lang="en-US" sz="1200">
                          <a:solidFill>
                            <a:schemeClr val="bg1"/>
                          </a:solidFill>
                          <a:latin typeface="+mj-lt"/>
                        </a:rPr>
                        <a:t>, or local community events coverage; provide short summaries or bulletins for quick reads.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660872"/>
                  </a:ext>
                </a:extLst>
              </a:tr>
              <a:tr h="4723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+mj-lt"/>
                        </a:rPr>
                        <a:t>Subscription &amp; Paywall Flexibility</a:t>
                      </a:r>
                      <a:endParaRPr lang="en-IN" sz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chemeClr val="bg1"/>
                          </a:solidFill>
                          <a:latin typeface="+mj-lt"/>
                        </a:rPr>
                        <a:t>Lower barriers</a:t>
                      </a:r>
                      <a:r>
                        <a:rPr lang="en-US" sz="1200">
                          <a:solidFill>
                            <a:schemeClr val="bg1"/>
                          </a:solidFill>
                          <a:latin typeface="+mj-lt"/>
                        </a:rPr>
                        <a:t> for digital adoption and convert more casual readers into paying subscribers.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Offer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trial periods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,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freemium models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, and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pay-per-article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 options.</a:t>
                      </a:r>
                    </a:p>
                  </a:txBody>
                  <a:tcPr marL="41441" marR="41441" marT="20721" marB="207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09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504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8BECB1-2216-D3A6-30FF-141D69D0F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894C-F33B-5DD2-61DB-DDE92B5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3" y="251835"/>
            <a:ext cx="10991273" cy="1131165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Re-Establishing Digital Credibility</a:t>
            </a:r>
            <a:br>
              <a:rPr lang="en-US" dirty="0"/>
            </a:br>
            <a:br>
              <a:rPr lang="en-IN" dirty="0">
                <a:solidFill>
                  <a:schemeClr val="bg1"/>
                </a:solidFill>
              </a:rPr>
            </a:br>
            <a:endParaRPr lang="en-IN" sz="2800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8FE4D-4981-F1F2-91BD-200C7E456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961" y="1355814"/>
            <a:ext cx="5183509" cy="2512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E2115-3DBE-EE91-E29A-AD03AB612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58" y="1355814"/>
            <a:ext cx="5183896" cy="2512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B495B3-FA11-5F72-226D-6E93C32A1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960" y="4038976"/>
            <a:ext cx="5183509" cy="25332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39DD0F-5560-A0E5-FA7A-19F8C57049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459" y="4038976"/>
            <a:ext cx="5183510" cy="256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9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5D2A3-A342-334A-CDE3-4FE921372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62547-D808-9D1C-E8BF-3E8CA54D3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63" y="251835"/>
            <a:ext cx="10991273" cy="1131165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Revenue Recovery Plans</a:t>
            </a:r>
            <a:br>
              <a:rPr lang="en-US" dirty="0"/>
            </a:br>
            <a:br>
              <a:rPr lang="en-IN" dirty="0">
                <a:solidFill>
                  <a:schemeClr val="bg1"/>
                </a:solidFill>
              </a:rPr>
            </a:br>
            <a:endParaRPr lang="en-IN" sz="2800" i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5AC04-8E25-067E-3A1A-27D007DA0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572" y="0"/>
            <a:ext cx="532442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9991E3-2004-8C10-5C9E-F9AE6B787DAF}"/>
              </a:ext>
            </a:extLst>
          </p:cNvPr>
          <p:cNvSpPr txBox="1"/>
          <p:nvPr/>
        </p:nvSpPr>
        <p:spPr>
          <a:xfrm>
            <a:off x="249381" y="1450169"/>
            <a:ext cx="617912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EE8D64"/>
                </a:solidFill>
                <a:latin typeface="+mj-lt"/>
              </a:rPr>
              <a:t>Subscription Bundling</a:t>
            </a:r>
            <a:endParaRPr lang="en-IN" sz="2000" dirty="0">
              <a:solidFill>
                <a:schemeClr val="bg1"/>
              </a:solidFill>
              <a:latin typeface="+mj-lt"/>
            </a:endParaRPr>
          </a:p>
          <a:p>
            <a:r>
              <a:rPr lang="en-US" sz="2000" b="1" i="1" dirty="0">
                <a:solidFill>
                  <a:schemeClr val="bg1"/>
                </a:solidFill>
                <a:latin typeface="+mj-lt"/>
              </a:rPr>
              <a:t>"One package, multiple platforms — more value, more loyal subscribers.“</a:t>
            </a:r>
          </a:p>
          <a:p>
            <a:endParaRPr lang="en-US" sz="2000" b="1" i="1" dirty="0">
              <a:solidFill>
                <a:schemeClr val="bg1"/>
              </a:solidFill>
              <a:latin typeface="+mj-lt"/>
            </a:endParaRPr>
          </a:p>
          <a:p>
            <a:r>
              <a:rPr lang="en-US" sz="2000" b="1" dirty="0">
                <a:solidFill>
                  <a:srgbClr val="EE8D64"/>
                </a:solidFill>
                <a:latin typeface="+mj-lt"/>
              </a:rPr>
              <a:t>Loyalty Programs</a:t>
            </a:r>
          </a:p>
          <a:p>
            <a:r>
              <a:rPr lang="en-IN" sz="2000" dirty="0">
                <a:solidFill>
                  <a:schemeClr val="bg1"/>
                </a:solidFill>
                <a:latin typeface="+mj-lt"/>
              </a:rPr>
              <a:t>"Rewarding engagement, boosting retention.“</a:t>
            </a:r>
          </a:p>
          <a:p>
            <a:endParaRPr lang="en-IN" sz="2000" b="1" i="1" dirty="0">
              <a:solidFill>
                <a:schemeClr val="bg1"/>
              </a:solidFill>
              <a:latin typeface="+mj-lt"/>
            </a:endParaRPr>
          </a:p>
          <a:p>
            <a:r>
              <a:rPr lang="en-IN" b="1" dirty="0">
                <a:solidFill>
                  <a:srgbClr val="EE8D64"/>
                </a:solidFill>
              </a:rPr>
              <a:t>Pay-Per-Article Models</a:t>
            </a:r>
          </a:p>
          <a:p>
            <a:r>
              <a:rPr lang="en-US" dirty="0">
                <a:solidFill>
                  <a:schemeClr val="bg1"/>
                </a:solidFill>
              </a:rPr>
              <a:t>"Flexibility for today’s reader, revenue for tomorrow’s growth."</a:t>
            </a:r>
            <a:endParaRPr lang="en-US" sz="2000" b="1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675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1397-BB5F-7F33-8461-283F9BE9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Executive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F1A7C-2C8B-1585-FCBA-E66F6B7FE2C0}"/>
              </a:ext>
            </a:extLst>
          </p:cNvPr>
          <p:cNvSpPr txBox="1"/>
          <p:nvPr/>
        </p:nvSpPr>
        <p:spPr>
          <a:xfrm>
            <a:off x="665018" y="1607561"/>
            <a:ext cx="6594763" cy="448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Bharat Herald faces a challenging but </a:t>
            </a:r>
            <a:r>
              <a:rPr lang="en-US" sz="1600" dirty="0">
                <a:solidFill>
                  <a:srgbClr val="EE8D6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opportunity-filled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landscape.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Print circulation and revenues have stagnated or declined in several key cities, while </a:t>
            </a:r>
            <a:r>
              <a:rPr lang="en-US" sz="1600" dirty="0">
                <a:solidFill>
                  <a:srgbClr val="EE8D6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 revenue remains highly concentrated 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a narrow set of categories.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Digital readiness across cities is high, confirming </a:t>
            </a:r>
            <a:r>
              <a:rPr lang="en-US" sz="1600" dirty="0">
                <a:solidFill>
                  <a:srgbClr val="EE8D6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strong potential for digital content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monetization, and new services.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However, the true challenge lies in converting this </a:t>
            </a:r>
            <a:r>
              <a:rPr lang="en-US" sz="1600" dirty="0">
                <a:solidFill>
                  <a:srgbClr val="EE8D6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readiness into sustainable engagement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revenues.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Bharat Herald now </a:t>
            </a:r>
            <a:r>
              <a:rPr lang="en-US" sz="1600" dirty="0">
                <a:solidFill>
                  <a:srgbClr val="EE8D6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stands at a crossroads </a:t>
            </a:r>
            <a:r>
              <a:rPr lang="en-US" sz="16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It has the data, operational control, and digital foothold to engineer a full transformation, but must accelerate its digital programs through best strategies and capitalize on this potential </a:t>
            </a:r>
            <a:endParaRPr lang="en-IN" sz="16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D6D1EE-9024-E267-1092-57D43B8C7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348" y="1607561"/>
            <a:ext cx="3703634" cy="43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34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A5102-804E-C992-7CCF-BC5CFB8D6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14B4-31D1-9B6C-FE4E-54F22DF02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54" y="30047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8659A-0421-96C3-E93C-EE51C9BCADA4}"/>
              </a:ext>
            </a:extLst>
          </p:cNvPr>
          <p:cNvSpPr txBox="1"/>
          <p:nvPr/>
        </p:nvSpPr>
        <p:spPr>
          <a:xfrm>
            <a:off x="598054" y="1459779"/>
            <a:ext cx="664094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EE8D6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Why This Analysis Was Undertaken 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Understand current print and digital revenue and circulation trends across key cities.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Identify geographic and category-based risks that threaten sustainable growth.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Discover gaps between digital readiness and actual engagement to inform digital transformation strategy.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Pinpoint growth opportunities in emerging digital markets and advertising sectors.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Establish a reliable data foundation and measurement approach to support evidence-based decision-making.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C7E95-5E23-5038-4255-9F22E39BD9EF}"/>
              </a:ext>
            </a:extLst>
          </p:cNvPr>
          <p:cNvSpPr txBox="1"/>
          <p:nvPr/>
        </p:nvSpPr>
        <p:spPr>
          <a:xfrm>
            <a:off x="838200" y="5065897"/>
            <a:ext cx="111044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EE8D64"/>
                </a:solidFill>
                <a:latin typeface="+mj-lt"/>
              </a:rPr>
              <a:t>Goal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: To Equip Bharat Herald leadership with actionable insights to stabilize print operations, optimize ad revenues, and establish digital monetization and audience engagement—ensuring long-term business resilience.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CCC7C-8D5E-15A4-8330-D02D6A679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680" y="1600834"/>
            <a:ext cx="3222601" cy="336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8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2ED377-DAEC-6920-C978-42DD823E6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7A6A-B042-C418-AA83-7C5CF1DF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36" y="150756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647591-5CE6-E865-9A3B-9E8A93FABFBA}"/>
              </a:ext>
            </a:extLst>
          </p:cNvPr>
          <p:cNvSpPr txBox="1"/>
          <p:nvPr/>
        </p:nvSpPr>
        <p:spPr>
          <a:xfrm>
            <a:off x="365441" y="1219855"/>
            <a:ext cx="78364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EE8D6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Source: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Provided By </a:t>
            </a:r>
            <a:r>
              <a:rPr lang="en-US" sz="1200" dirty="0" err="1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Codebasics</a:t>
            </a: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Check here</a:t>
            </a: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rgbClr val="EE8D64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EE8D6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Cleaning &amp; Preparation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Removed inconsistencies in quarter and month columns, standardizing formats for reliable temporal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Harmonized city and state names with consistent casing and spelling to ensure accurate joins.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EE8D6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Exploration &amp; Structuring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Explored data visually and statistically using Power query and MySQL workspace.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EE8D6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Visualization Approach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Leveraged bar charts to track high-level volume and revenue trends by city and year.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Used scatter plots and line charts to highlight growth potential and conversion efficiencies.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EE8D6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Insight Extraction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Focused 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Ad categories contributing most to revenue for diversification.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Yearly and city-wise print circulation decline patterns for risk mitigation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Cities with digital readiness but low pilot engagement to prioritize digital activation.</a:t>
            </a:r>
            <a:endParaRPr lang="en-US" sz="1200" dirty="0">
              <a:solidFill>
                <a:schemeClr val="bg1"/>
              </a:solidFill>
              <a:latin typeface="+mj-lt"/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316AE9-78CB-4793-DD77-EEBF893E540B}"/>
              </a:ext>
            </a:extLst>
          </p:cNvPr>
          <p:cNvGrpSpPr/>
          <p:nvPr/>
        </p:nvGrpSpPr>
        <p:grpSpPr>
          <a:xfrm>
            <a:off x="9518625" y="397627"/>
            <a:ext cx="1246909" cy="5885409"/>
            <a:chOff x="8220362" y="683492"/>
            <a:chExt cx="1246909" cy="5885409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A5CC1456-59E9-113B-FF82-4534C03718F2}"/>
                </a:ext>
              </a:extLst>
            </p:cNvPr>
            <p:cNvSpPr/>
            <p:nvPr/>
          </p:nvSpPr>
          <p:spPr>
            <a:xfrm>
              <a:off x="8428180" y="683492"/>
              <a:ext cx="831272" cy="836324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Data Source</a:t>
              </a:r>
              <a:endParaRPr lang="en-IN" sz="1100" dirty="0">
                <a:latin typeface="Bahnschrift Condensed" panose="020B0502040204020203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555C94F-B909-52FE-4116-870F57E02459}"/>
                </a:ext>
              </a:extLst>
            </p:cNvPr>
            <p:cNvSpPr/>
            <p:nvPr/>
          </p:nvSpPr>
          <p:spPr>
            <a:xfrm>
              <a:off x="8220362" y="1825366"/>
              <a:ext cx="1246909" cy="69272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Data Preparation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5EB0A09-94D1-4A68-3987-E4D4E1805A0E}"/>
                </a:ext>
              </a:extLst>
            </p:cNvPr>
            <p:cNvSpPr/>
            <p:nvPr/>
          </p:nvSpPr>
          <p:spPr>
            <a:xfrm>
              <a:off x="8220362" y="2823643"/>
              <a:ext cx="1246909" cy="69272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Data Exploration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E1CFADC-D887-E971-0171-16CDF263DE6C}"/>
                </a:ext>
              </a:extLst>
            </p:cNvPr>
            <p:cNvSpPr/>
            <p:nvPr/>
          </p:nvSpPr>
          <p:spPr>
            <a:xfrm>
              <a:off x="8220362" y="3821920"/>
              <a:ext cx="1246909" cy="69272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Data Visualization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6D2DD23-D98E-4F30-696A-F47568B36B2D}"/>
                </a:ext>
              </a:extLst>
            </p:cNvPr>
            <p:cNvSpPr/>
            <p:nvPr/>
          </p:nvSpPr>
          <p:spPr>
            <a:xfrm>
              <a:off x="8220362" y="4820197"/>
              <a:ext cx="1246909" cy="69272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Insight Extraction</a:t>
              </a: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3B5A8671-3647-AA21-A1B6-64990EC9D29B}"/>
                </a:ext>
              </a:extLst>
            </p:cNvPr>
            <p:cNvSpPr/>
            <p:nvPr/>
          </p:nvSpPr>
          <p:spPr>
            <a:xfrm>
              <a:off x="8428180" y="5818473"/>
              <a:ext cx="831272" cy="750428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1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Strategy/Actions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11DCB5-F7AA-FAAF-E1E5-89169B627467}"/>
                </a:ext>
              </a:extLst>
            </p:cNvPr>
            <p:cNvCxnSpPr>
              <a:stCxn id="5" idx="4"/>
              <a:endCxn id="7" idx="0"/>
            </p:cNvCxnSpPr>
            <p:nvPr/>
          </p:nvCxnSpPr>
          <p:spPr>
            <a:xfrm>
              <a:off x="8843816" y="1519816"/>
              <a:ext cx="1" cy="305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0E86A6-BC2D-6C26-6F9D-C7710A641E9C}"/>
                </a:ext>
              </a:extLst>
            </p:cNvPr>
            <p:cNvCxnSpPr/>
            <p:nvPr/>
          </p:nvCxnSpPr>
          <p:spPr>
            <a:xfrm>
              <a:off x="8843815" y="2532020"/>
              <a:ext cx="1" cy="305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2006CD5-D07B-0577-F4A3-B91BE22C729B}"/>
                </a:ext>
              </a:extLst>
            </p:cNvPr>
            <p:cNvCxnSpPr/>
            <p:nvPr/>
          </p:nvCxnSpPr>
          <p:spPr>
            <a:xfrm>
              <a:off x="8843814" y="3516370"/>
              <a:ext cx="1" cy="305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0092FA3-6FCA-0F7D-5F90-44ABFCB83962}"/>
                </a:ext>
              </a:extLst>
            </p:cNvPr>
            <p:cNvCxnSpPr/>
            <p:nvPr/>
          </p:nvCxnSpPr>
          <p:spPr>
            <a:xfrm>
              <a:off x="8843813" y="4538879"/>
              <a:ext cx="1" cy="305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47031CB-6FAF-5EC3-DD5B-0DFF258B6CAC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8843812" y="5488692"/>
              <a:ext cx="4" cy="329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542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F7BF71-6DD1-0E17-2544-4E3F36D90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301BCA-F84F-7392-C097-D066CFDB8273}"/>
              </a:ext>
            </a:extLst>
          </p:cNvPr>
          <p:cNvSpPr txBox="1"/>
          <p:nvPr/>
        </p:nvSpPr>
        <p:spPr>
          <a:xfrm>
            <a:off x="494518" y="29616"/>
            <a:ext cx="7836448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EE8D6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Click here to download dashboard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99A01B8-F0ED-F03E-CBB9-9B8B60A5E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18" y="417484"/>
            <a:ext cx="11288987" cy="629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09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366444-6DF1-0C55-36C4-92E4AAD66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6E34-C317-402A-4EFD-5E8CDD05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36" y="365126"/>
            <a:ext cx="10734964" cy="99262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Key Insights -</a:t>
            </a:r>
            <a:r>
              <a:rPr lang="en-IN" i="1" dirty="0">
                <a:solidFill>
                  <a:schemeClr val="bg1"/>
                </a:solidFill>
              </a:rPr>
              <a:t>Based On Ad revenue</a:t>
            </a:r>
            <a:br>
              <a:rPr lang="en-IN" dirty="0">
                <a:solidFill>
                  <a:schemeClr val="bg1"/>
                </a:solidFill>
              </a:rPr>
            </a:br>
            <a:endParaRPr lang="en-IN" sz="2800" i="1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ABE14D-98A7-C13B-1B86-92155CF6E3EA}"/>
              </a:ext>
            </a:extLst>
          </p:cNvPr>
          <p:cNvGrpSpPr/>
          <p:nvPr/>
        </p:nvGrpSpPr>
        <p:grpSpPr>
          <a:xfrm>
            <a:off x="438769" y="1237760"/>
            <a:ext cx="11134395" cy="2492990"/>
            <a:chOff x="439548" y="1451734"/>
            <a:chExt cx="11312194" cy="27183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17A7D1-6911-BBEA-28A4-3CDE7DF04288}"/>
                </a:ext>
              </a:extLst>
            </p:cNvPr>
            <p:cNvSpPr txBox="1"/>
            <p:nvPr/>
          </p:nvSpPr>
          <p:spPr>
            <a:xfrm>
              <a:off x="439548" y="1451734"/>
              <a:ext cx="5446011" cy="2718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EE8D64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Commercial Brands </a:t>
              </a:r>
              <a:r>
                <a:rPr lang="en-US" sz="1200" dirty="0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remain the </a:t>
              </a:r>
              <a:r>
                <a:rPr lang="en-US" sz="1200" dirty="0">
                  <a:solidFill>
                    <a:srgbClr val="EE8D64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anchor</a:t>
              </a:r>
              <a:r>
                <a:rPr lang="en-US" sz="1200" dirty="0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; growth depends on re‑accelerating Private Sector or reversing Public Sector decline.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EE8D64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2021</a:t>
              </a:r>
              <a:r>
                <a:rPr lang="en-US" sz="1200" b="1" dirty="0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was an </a:t>
              </a:r>
              <a:r>
                <a:rPr lang="en-US" sz="1200" b="1" dirty="0">
                  <a:solidFill>
                    <a:srgbClr val="EE8D64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unusual year </a:t>
              </a:r>
              <a:r>
                <a:rPr lang="en-US" sz="1200" b="1" dirty="0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for </a:t>
              </a:r>
              <a:r>
                <a:rPr lang="en-US" sz="1200" b="1" dirty="0">
                  <a:solidFill>
                    <a:srgbClr val="EE8D64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Private Sector </a:t>
              </a:r>
              <a:r>
                <a:rPr lang="en-US" sz="1200" b="1" dirty="0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ad revenue, and it didn't represent a sustainable trend and spike is possibly caused by 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EE8D64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One-off campaigns</a:t>
              </a:r>
              <a:r>
                <a:rPr lang="en-US" sz="1200" b="1" dirty="0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Specific, short-term advertising pushes from private companies (or) 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b="1" dirty="0">
                  <a:solidFill>
                    <a:srgbClr val="EE8D64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Macro effects</a:t>
              </a:r>
              <a:r>
                <a:rPr lang="en-US" sz="1200" b="1" dirty="0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:</a:t>
              </a:r>
              <a:r>
                <a:rPr lang="en-US" sz="1200" dirty="0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Broader economic trends that briefly boosted private sector ad spending.</a:t>
              </a:r>
              <a:endParaRPr lang="en-US" sz="12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lvl="1" algn="just"/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71CDB4-868D-ADB3-08A8-CE534A32F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08426" y="1489498"/>
              <a:ext cx="5643316" cy="246637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0BC147-1A28-CD2A-A622-569EEB33ADC4}"/>
              </a:ext>
            </a:extLst>
          </p:cNvPr>
          <p:cNvGrpSpPr/>
          <p:nvPr/>
        </p:nvGrpSpPr>
        <p:grpSpPr>
          <a:xfrm>
            <a:off x="438769" y="3730750"/>
            <a:ext cx="11203646" cy="3323987"/>
            <a:chOff x="547317" y="3852650"/>
            <a:chExt cx="11203646" cy="32587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5662A46-2A62-D51B-E4E0-2F04AF051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96000" y="4021013"/>
              <a:ext cx="5654963" cy="241899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6230DA-2863-3F06-B931-287277D31F01}"/>
                </a:ext>
              </a:extLst>
            </p:cNvPr>
            <p:cNvSpPr txBox="1"/>
            <p:nvPr/>
          </p:nvSpPr>
          <p:spPr>
            <a:xfrm>
              <a:off x="547317" y="3852650"/>
              <a:ext cx="5349383" cy="3258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Cities with higher circulation generally show higher ad revenue, implying circulation is a driver but not the only one.⁠⁠​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EE8D64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Patna</a:t>
              </a:r>
              <a:r>
                <a:rPr lang="en-US" sz="1200" dirty="0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: Top ad revenue with medium circulation. </a:t>
              </a:r>
              <a:r>
                <a:rPr lang="en-US" sz="1200" dirty="0">
                  <a:solidFill>
                    <a:srgbClr val="EE8D64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Strong</a:t>
              </a:r>
              <a:r>
                <a:rPr lang="en-US" sz="1200" dirty="0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monetization efficiency baseline.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EE8D64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Jaipur</a:t>
              </a:r>
              <a:r>
                <a:rPr lang="en-US" sz="1200" dirty="0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and </a:t>
              </a:r>
              <a:r>
                <a:rPr lang="en-US" sz="1200" dirty="0">
                  <a:solidFill>
                    <a:srgbClr val="EE8D64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Lucknow</a:t>
              </a:r>
              <a:r>
                <a:rPr lang="en-US" sz="1200" dirty="0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: Similar revenue bands, but Jaipur’s higher circulation with only slightly higher revenue suggests </a:t>
              </a:r>
              <a:r>
                <a:rPr lang="en-US" sz="1200" i="1" dirty="0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Lucknow looks more efficient than Jaipur.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EE8D64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Ahmedabad</a:t>
              </a:r>
              <a:r>
                <a:rPr lang="en-US" sz="1200" dirty="0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: A dip in both circulation and revenue. Potential </a:t>
              </a:r>
              <a:r>
                <a:rPr lang="en-US" sz="1200" dirty="0">
                  <a:solidFill>
                    <a:srgbClr val="EE8D64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underperformance</a:t>
              </a:r>
              <a:r>
                <a:rPr lang="en-US" sz="1200" dirty="0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to investigate</a:t>
              </a:r>
            </a:p>
            <a:p>
              <a:pPr marL="628650" lvl="1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EE8D64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Varanasi</a:t>
              </a:r>
              <a:r>
                <a:rPr lang="en-US" sz="1200" dirty="0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: Circulation climbs while revenue lags the leaders, pointing to </a:t>
              </a:r>
              <a:r>
                <a:rPr lang="en-US" sz="1200" dirty="0">
                  <a:solidFill>
                    <a:srgbClr val="EE8D64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untapped</a:t>
              </a:r>
              <a:r>
                <a:rPr lang="en-US" sz="1200" dirty="0">
                  <a:solidFill>
                    <a:schemeClr val="bg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 ad potential</a:t>
              </a:r>
            </a:p>
            <a:p>
              <a:pPr lvl="1"/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79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E16907-845C-D2F4-96FC-07C1ADFF8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1F21-A7FB-A20C-2C71-B52428B9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36" y="365126"/>
            <a:ext cx="10734964" cy="99262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Strategic Recommendations - Ad Revenue</a:t>
            </a:r>
            <a:br>
              <a:rPr lang="en-IN" dirty="0">
                <a:solidFill>
                  <a:schemeClr val="bg1"/>
                </a:solidFill>
              </a:rPr>
            </a:br>
            <a:endParaRPr lang="en-IN" sz="2800" i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AED978-A796-9679-FE44-709FC051A9CD}"/>
              </a:ext>
            </a:extLst>
          </p:cNvPr>
          <p:cNvSpPr txBox="1"/>
          <p:nvPr/>
        </p:nvSpPr>
        <p:spPr>
          <a:xfrm>
            <a:off x="0" y="1083501"/>
            <a:ext cx="7079337" cy="5224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B050"/>
                </a:solidFill>
              </a:rPr>
              <a:t>Strengthen Commercial Brand Partnerships </a:t>
            </a:r>
            <a:r>
              <a:rPr lang="en-IN" sz="1600" dirty="0">
                <a:solidFill>
                  <a:schemeClr val="bg2"/>
                </a:solidFill>
              </a:rPr>
              <a:t>by </a:t>
            </a:r>
            <a:r>
              <a:rPr lang="en-US" sz="1600" dirty="0">
                <a:solidFill>
                  <a:schemeClr val="bg2"/>
                </a:solidFill>
              </a:rPr>
              <a:t>expanding strategic alliances with top commercial advertisers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Treat the unusual spike in private sector ad revenue as a signal for agile campaign design and monitor for sustainable segment opportunities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Diversify and Innovate</a:t>
            </a:r>
            <a:r>
              <a:rPr lang="en-US" sz="1600" dirty="0">
                <a:solidFill>
                  <a:schemeClr val="bg2"/>
                </a:solidFill>
              </a:rPr>
              <a:t>: Counter concentration risk by developing new ad products and incentives for government and public services.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Replicate Patna’s strong monetization </a:t>
            </a:r>
            <a:r>
              <a:rPr lang="en-US" sz="1600" dirty="0">
                <a:solidFill>
                  <a:schemeClr val="bg2"/>
                </a:solidFill>
              </a:rPr>
              <a:t>tactics in other mid-circulation cities; deploy pilot programs for cities with lagging performance like Ahmedabad and Varanasi.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Regularly </a:t>
            </a:r>
            <a:r>
              <a:rPr lang="en-US" sz="1600" dirty="0">
                <a:solidFill>
                  <a:srgbClr val="00B050"/>
                </a:solidFill>
              </a:rPr>
              <a:t>assess city-level circulation </a:t>
            </a:r>
            <a:r>
              <a:rPr lang="en-US" sz="1600" dirty="0">
                <a:solidFill>
                  <a:schemeClr val="bg2"/>
                </a:solidFill>
              </a:rPr>
              <a:t>and ad trends to identify pockets of underperformance or hidden growth.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Deploy </a:t>
            </a:r>
            <a:r>
              <a:rPr lang="en-US" sz="1600" dirty="0">
                <a:solidFill>
                  <a:srgbClr val="00B050"/>
                </a:solidFill>
              </a:rPr>
              <a:t>custom strategies</a:t>
            </a:r>
            <a:r>
              <a:rPr lang="en-US" sz="1600" dirty="0">
                <a:solidFill>
                  <a:schemeClr val="bg2"/>
                </a:solidFill>
              </a:rPr>
              <a:t>—marketing programs, community engagement, or premium ad targeting—fitting each city’s unique audience and advertiser mix.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47268-D366-ECAF-3C4C-AC080D675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378" y="1357746"/>
            <a:ext cx="4423231" cy="441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006834-5A2F-385A-2F06-4582E325A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C810-CB48-257B-B7A4-13CAF202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36" y="365126"/>
            <a:ext cx="10734964" cy="99262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Key Insights -</a:t>
            </a:r>
            <a:r>
              <a:rPr lang="en-IN" i="1" dirty="0">
                <a:solidFill>
                  <a:schemeClr val="bg1"/>
                </a:solidFill>
              </a:rPr>
              <a:t>Based On Print Sales across Cities</a:t>
            </a:r>
            <a:br>
              <a:rPr lang="en-IN" dirty="0">
                <a:solidFill>
                  <a:schemeClr val="bg1"/>
                </a:solidFill>
              </a:rPr>
            </a:br>
            <a:endParaRPr lang="en-IN" sz="2800" i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7F24C-5FB8-5AF3-B12B-EB1B767AC4E9}"/>
              </a:ext>
            </a:extLst>
          </p:cNvPr>
          <p:cNvSpPr txBox="1"/>
          <p:nvPr/>
        </p:nvSpPr>
        <p:spPr>
          <a:xfrm>
            <a:off x="438769" y="1187629"/>
            <a:ext cx="506454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EE8D64"/>
                </a:solidFill>
                <a:latin typeface="+mj-lt"/>
              </a:rPr>
              <a:t>Broad trend</a:t>
            </a:r>
            <a:r>
              <a:rPr lang="en-US" sz="1200" dirty="0">
                <a:solidFill>
                  <a:schemeClr val="bg2"/>
                </a:solidFill>
                <a:latin typeface="+mj-lt"/>
              </a:rPr>
              <a:t>: Modest recovery post‑2020 dip, with most cities regaining or slightly exceeding 2019 levels by 2022–2024. No explosive growth, but steady normalization.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EE8D64"/>
                </a:solidFill>
                <a:latin typeface="+mj-lt"/>
              </a:rPr>
              <a:t>Kanpur, Patna, Lucknow</a:t>
            </a:r>
            <a:r>
              <a:rPr lang="en-US" sz="1200" dirty="0">
                <a:solidFill>
                  <a:srgbClr val="EE8D64"/>
                </a:solidFill>
                <a:latin typeface="+mj-lt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→ Circulation gap stays in ~9–10%, showing </a:t>
            </a:r>
            <a:r>
              <a:rPr lang="en-US" sz="1200" b="1" dirty="0">
                <a:solidFill>
                  <a:srgbClr val="EE8D64"/>
                </a:solidFill>
                <a:latin typeface="+mj-lt"/>
              </a:rPr>
              <a:t>better control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 and </a:t>
            </a:r>
            <a:r>
              <a:rPr lang="en-US" sz="12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efficient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 demand-supply match</a:t>
            </a:r>
            <a:endParaRPr lang="en-US" sz="1200" dirty="0">
              <a:solidFill>
                <a:schemeClr val="bg1"/>
              </a:solidFill>
              <a:latin typeface="+mj-l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EE8D64"/>
                </a:solidFill>
                <a:latin typeface="+mj-lt"/>
              </a:rPr>
              <a:t>Delhi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 and </a:t>
            </a:r>
            <a:r>
              <a:rPr lang="en-US" sz="1200" b="1" dirty="0">
                <a:solidFill>
                  <a:srgbClr val="EE8D64"/>
                </a:solidFill>
                <a:latin typeface="+mj-lt"/>
              </a:rPr>
              <a:t>Ahmedabad</a:t>
            </a:r>
            <a:r>
              <a:rPr lang="en-US" sz="1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shows fluctuating but high gaps, indicating </a:t>
            </a:r>
            <a:r>
              <a:rPr lang="en-US" sz="1200" dirty="0">
                <a:solidFill>
                  <a:srgbClr val="EE8D64"/>
                </a:solidFill>
                <a:latin typeface="+mj-lt"/>
              </a:rPr>
              <a:t>inconsistent 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distribution.</a:t>
            </a:r>
          </a:p>
          <a:p>
            <a:pPr lvl="1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68A2C2-FC91-D505-4293-34876D1388EE}"/>
              </a:ext>
            </a:extLst>
          </p:cNvPr>
          <p:cNvSpPr txBox="1"/>
          <p:nvPr/>
        </p:nvSpPr>
        <p:spPr>
          <a:xfrm>
            <a:off x="521208" y="3524012"/>
            <a:ext cx="4854356" cy="2833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The total print circulation has declined by </a:t>
            </a:r>
            <a:r>
              <a:rPr lang="en-US" sz="1200" b="1" dirty="0">
                <a:solidFill>
                  <a:schemeClr val="bg1"/>
                </a:solidFill>
              </a:rPr>
              <a:t>−6.17%</a:t>
            </a:r>
            <a:r>
              <a:rPr lang="en-US" sz="1200" dirty="0">
                <a:solidFill>
                  <a:schemeClr val="bg1"/>
                </a:solidFill>
              </a:rPr>
              <a:t> across all listed cities.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The </a:t>
            </a:r>
            <a:r>
              <a:rPr lang="en-US" sz="1200" b="1" dirty="0">
                <a:solidFill>
                  <a:srgbClr val="EE8D64"/>
                </a:solidFill>
              </a:rPr>
              <a:t>Kanpur Anomaly</a:t>
            </a:r>
            <a:r>
              <a:rPr lang="en-US" sz="1200" b="1" dirty="0">
                <a:solidFill>
                  <a:schemeClr val="bg1"/>
                </a:solidFill>
              </a:rPr>
              <a:t>:</a:t>
            </a:r>
            <a:r>
              <a:rPr lang="en-US" sz="1200" dirty="0">
                <a:solidFill>
                  <a:schemeClr val="bg1"/>
                </a:solidFill>
              </a:rPr>
              <a:t> Kanpur has high </a:t>
            </a:r>
            <a:r>
              <a:rPr lang="en-US" sz="1200" b="1" dirty="0">
                <a:solidFill>
                  <a:schemeClr val="bg1"/>
                </a:solidFill>
              </a:rPr>
              <a:t>Digital Readiness Score </a:t>
            </a:r>
            <a:r>
              <a:rPr lang="en-US" sz="1200" dirty="0">
                <a:solidFill>
                  <a:schemeClr val="bg1"/>
                </a:solidFill>
              </a:rPr>
              <a:t>but exhibits the </a:t>
            </a:r>
            <a:r>
              <a:rPr lang="en-US" sz="1200" b="1" dirty="0">
                <a:solidFill>
                  <a:srgbClr val="EE8D64"/>
                </a:solidFill>
              </a:rPr>
              <a:t>lowest print decline</a:t>
            </a:r>
            <a:r>
              <a:rPr lang="en-US" sz="1200" b="1" dirty="0">
                <a:solidFill>
                  <a:schemeClr val="bg1"/>
                </a:solidFill>
              </a:rPr>
              <a:t>.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This is a significant </a:t>
            </a:r>
            <a:r>
              <a:rPr lang="en-US" sz="1200" dirty="0">
                <a:solidFill>
                  <a:srgbClr val="EE8D64"/>
                </a:solidFill>
              </a:rPr>
              <a:t>outlier</a:t>
            </a:r>
            <a:r>
              <a:rPr lang="en-US" sz="1200" dirty="0">
                <a:solidFill>
                  <a:schemeClr val="bg1"/>
                </a:solidFill>
              </a:rPr>
              <a:t> and suggests that it's possible to have a  digitally savvy population that still engages with print media. 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EE8D64"/>
                </a:solidFill>
              </a:rPr>
              <a:t>Jaipur</a:t>
            </a:r>
            <a:r>
              <a:rPr lang="en-IN" sz="1200" dirty="0">
                <a:solidFill>
                  <a:schemeClr val="bg1"/>
                </a:solidFill>
              </a:rPr>
              <a:t> and </a:t>
            </a:r>
            <a:r>
              <a:rPr lang="en-IN" sz="1200" dirty="0">
                <a:solidFill>
                  <a:srgbClr val="EE8D64"/>
                </a:solidFill>
              </a:rPr>
              <a:t>Varanasi</a:t>
            </a:r>
            <a:r>
              <a:rPr lang="en-IN" sz="1200" dirty="0">
                <a:solidFill>
                  <a:schemeClr val="bg1"/>
                </a:solidFill>
              </a:rPr>
              <a:t>: </a:t>
            </a:r>
            <a:r>
              <a:rPr lang="en-US" sz="1200" dirty="0">
                <a:solidFill>
                  <a:schemeClr val="bg1"/>
                </a:solidFill>
              </a:rPr>
              <a:t>Despite their market dominance, they are among the cities with the </a:t>
            </a:r>
            <a:r>
              <a:rPr lang="en-US" sz="1200" dirty="0">
                <a:solidFill>
                  <a:srgbClr val="EE8D64"/>
                </a:solidFill>
              </a:rPr>
              <a:t>steepest declines 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6286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There are factors other than just digital news adoption are causing people to </a:t>
            </a:r>
            <a:r>
              <a:rPr lang="en-US" sz="1200" dirty="0">
                <a:solidFill>
                  <a:srgbClr val="EE8D64"/>
                </a:solidFill>
              </a:rPr>
              <a:t>move away from print </a:t>
            </a:r>
            <a:r>
              <a:rPr lang="en-US" sz="1200" dirty="0">
                <a:solidFill>
                  <a:schemeClr val="bg1"/>
                </a:solidFill>
              </a:rPr>
              <a:t>in these cities.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09219-4CC8-1669-3FBB-13B016AB894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144" y="1051571"/>
            <a:ext cx="3516016" cy="2352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51D45D-04C7-59F8-8CE0-A4B5E1E8B2A3}"/>
              </a:ext>
            </a:extLst>
          </p:cNvPr>
          <p:cNvSpPr txBox="1"/>
          <p:nvPr/>
        </p:nvSpPr>
        <p:spPr>
          <a:xfrm>
            <a:off x="7891272" y="2953512"/>
            <a:ext cx="184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EE8D64"/>
                </a:solidFill>
              </a:rPr>
              <a:t>Circulation gap 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AF1F43-D599-73EB-AAA9-FDC45AB04F0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8424" y="3819691"/>
            <a:ext cx="5675376" cy="267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59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73ABDF-3238-A90B-F325-36B5BAF96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9110-0987-E33A-9020-D231D8EB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36" y="365126"/>
            <a:ext cx="10734964" cy="99262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bg1"/>
                </a:solidFill>
              </a:rPr>
              <a:t>Strategic Recommendations - </a:t>
            </a:r>
            <a:r>
              <a:rPr lang="en-IN" i="1" dirty="0">
                <a:solidFill>
                  <a:schemeClr val="bg1"/>
                </a:solidFill>
              </a:rPr>
              <a:t>Print Sales </a:t>
            </a:r>
            <a:br>
              <a:rPr lang="en-IN" dirty="0">
                <a:solidFill>
                  <a:schemeClr val="bg1"/>
                </a:solidFill>
              </a:rPr>
            </a:br>
            <a:endParaRPr lang="en-IN" sz="2800" i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CC90F8-C772-D8CD-9CDF-EA055EDF7208}"/>
              </a:ext>
            </a:extLst>
          </p:cNvPr>
          <p:cNvSpPr txBox="1"/>
          <p:nvPr/>
        </p:nvSpPr>
        <p:spPr>
          <a:xfrm>
            <a:off x="370126" y="1125310"/>
            <a:ext cx="11517074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Focused Demand-Supply Optimization</a:t>
            </a:r>
            <a:r>
              <a:rPr lang="en-US" dirty="0">
                <a:solidFill>
                  <a:schemeClr val="bg2"/>
                </a:solidFill>
              </a:rPr>
              <a:t> by implementing continuous </a:t>
            </a:r>
            <a:r>
              <a:rPr lang="en-US" dirty="0">
                <a:solidFill>
                  <a:srgbClr val="00B050"/>
                </a:solidFill>
              </a:rPr>
              <a:t>demand forecasting </a:t>
            </a:r>
            <a:r>
              <a:rPr lang="en-US" dirty="0">
                <a:solidFill>
                  <a:schemeClr val="bg2"/>
                </a:solidFill>
              </a:rPr>
              <a:t>and </a:t>
            </a:r>
            <a:r>
              <a:rPr lang="en-US" dirty="0">
                <a:solidFill>
                  <a:srgbClr val="00B050"/>
                </a:solidFill>
              </a:rPr>
              <a:t>distribution adjustments</a:t>
            </a:r>
            <a:r>
              <a:rPr lang="en-US" dirty="0">
                <a:solidFill>
                  <a:schemeClr val="bg2"/>
                </a:solidFill>
              </a:rPr>
              <a:t> in all cities to minimize unsold copies.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Deploy </a:t>
            </a:r>
            <a:r>
              <a:rPr lang="en-US" dirty="0">
                <a:solidFill>
                  <a:srgbClr val="00B050"/>
                </a:solidFill>
              </a:rPr>
              <a:t>root cause analysis </a:t>
            </a:r>
            <a:r>
              <a:rPr lang="en-US" dirty="0">
                <a:solidFill>
                  <a:schemeClr val="bg2"/>
                </a:solidFill>
              </a:rPr>
              <a:t>teams for cities like Delhi and Ahmedabad to pinpoint logistical or market issues causing fluctuations.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In Jaipur and Varanasi, Launch </a:t>
            </a:r>
            <a:r>
              <a:rPr lang="en-US" dirty="0">
                <a:solidFill>
                  <a:srgbClr val="00B050"/>
                </a:solidFill>
              </a:rPr>
              <a:t>market-specific campaigns </a:t>
            </a:r>
            <a:r>
              <a:rPr lang="en-US" dirty="0">
                <a:solidFill>
                  <a:schemeClr val="bg2"/>
                </a:solidFill>
              </a:rPr>
              <a:t>to understand and counter local drivers of print attrition.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Move away from one-size-fits-all strategies: use </a:t>
            </a:r>
            <a:r>
              <a:rPr lang="en-US" dirty="0">
                <a:solidFill>
                  <a:srgbClr val="00B050"/>
                </a:solidFill>
              </a:rPr>
              <a:t>city segmentation </a:t>
            </a:r>
            <a:r>
              <a:rPr lang="en-US" dirty="0">
                <a:solidFill>
                  <a:schemeClr val="bg2"/>
                </a:solidFill>
              </a:rPr>
              <a:t>to tailor product, pricing, and ad solutions.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In Kanpur,</a:t>
            </a:r>
            <a:r>
              <a:rPr lang="en-US" dirty="0"/>
              <a:t>  </a:t>
            </a:r>
            <a:r>
              <a:rPr lang="en-US" dirty="0">
                <a:solidFill>
                  <a:schemeClr val="bg2"/>
                </a:solidFill>
              </a:rPr>
              <a:t>Pilot </a:t>
            </a:r>
            <a:r>
              <a:rPr lang="en-US" dirty="0">
                <a:solidFill>
                  <a:srgbClr val="00B050"/>
                </a:solidFill>
              </a:rPr>
              <a:t>hybrid content </a:t>
            </a:r>
            <a:r>
              <a:rPr lang="en-US" dirty="0">
                <a:solidFill>
                  <a:schemeClr val="bg2"/>
                </a:solidFill>
              </a:rPr>
              <a:t>and bundled subscription campaigns to convert digital-ready readers while maintaining strong print engagement</a:t>
            </a:r>
            <a:r>
              <a:rPr lang="en-US" dirty="0"/>
              <a:t>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Redirect saved resources </a:t>
            </a:r>
            <a:r>
              <a:rPr lang="en-US" dirty="0">
                <a:solidFill>
                  <a:schemeClr val="bg2"/>
                </a:solidFill>
              </a:rPr>
              <a:t>to digital product and analytics investment for faster digital transition.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47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DataAnalystPresentation1</Template>
  <TotalTime>2013</TotalTime>
  <Words>2052</Words>
  <Application>Microsoft Office PowerPoint</Application>
  <PresentationFormat>Widescreen</PresentationFormat>
  <Paragraphs>201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Bahnschrift Condensed</vt:lpstr>
      <vt:lpstr>Calibri</vt:lpstr>
      <vt:lpstr>Calibri Light</vt:lpstr>
      <vt:lpstr>Office Theme</vt:lpstr>
      <vt:lpstr>The Final Chapter: Media Survival for Bharat Herald  A Strategic Roadmap for a Digital-First Future</vt:lpstr>
      <vt:lpstr>Executive Summary</vt:lpstr>
      <vt:lpstr>Introduction</vt:lpstr>
      <vt:lpstr>Methodology</vt:lpstr>
      <vt:lpstr>PowerPoint Presentation</vt:lpstr>
      <vt:lpstr>Key Insights -Based On Ad revenue </vt:lpstr>
      <vt:lpstr>Strategic Recommendations - Ad Revenue </vt:lpstr>
      <vt:lpstr>Key Insights -Based On Print Sales across Cities </vt:lpstr>
      <vt:lpstr>Strategic Recommendations - Print Sales  </vt:lpstr>
      <vt:lpstr>Key Insights –Digital Pilot - 2021 </vt:lpstr>
      <vt:lpstr>Strategic Actions - Digital Pilot  </vt:lpstr>
      <vt:lpstr> </vt:lpstr>
      <vt:lpstr>Phases of Digital Transition </vt:lpstr>
      <vt:lpstr>  Content Format &amp; Delivery Enhancements to Boost Digital Engagement  </vt:lpstr>
      <vt:lpstr>  Re-Establishing Digital Credibility  </vt:lpstr>
      <vt:lpstr>  Revenue Recovery Plans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Aishwarya Gokulanandan</dc:creator>
  <cp:lastModifiedBy>Aishwarya Gokulanandan</cp:lastModifiedBy>
  <cp:revision>1</cp:revision>
  <dcterms:created xsi:type="dcterms:W3CDTF">2025-09-24T11:48:08Z</dcterms:created>
  <dcterms:modified xsi:type="dcterms:W3CDTF">2025-09-27T00:57:48Z</dcterms:modified>
</cp:coreProperties>
</file>