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71" r:id="rId14"/>
    <p:sldId id="272" r:id="rId15"/>
    <p:sldId id="273" r:id="rId16"/>
    <p:sldId id="267" r:id="rId17"/>
    <p:sldId id="268" r:id="rId18"/>
    <p:sldId id="269" r:id="rId19"/>
    <p:sldId id="270"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90" d="100"/>
          <a:sy n="90" d="100"/>
        </p:scale>
        <p:origin x="2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04132F-856E-420F-9EE1-C79322F31681}"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179EFC73-1AE6-4882-A9BA-C73749133137}">
      <dgm:prSet/>
      <dgm:spPr/>
      <dgm:t>
        <a:bodyPr/>
        <a:lstStyle/>
        <a:p>
          <a:r>
            <a:rPr lang="en-US"/>
            <a:t>The purpose of this application is to allow the users to get consultation on diet and exercise regime, take expert advice and connect to them to get their issues resolved, thus equipping them to maintain a healthy lifestyle.</a:t>
          </a:r>
        </a:p>
      </dgm:t>
    </dgm:pt>
    <dgm:pt modelId="{E7C3DBF6-D63D-40B4-BABB-643ADBBFD130}" type="parTrans" cxnId="{DA6A450C-C005-442D-9B35-066CCB607F04}">
      <dgm:prSet/>
      <dgm:spPr/>
      <dgm:t>
        <a:bodyPr/>
        <a:lstStyle/>
        <a:p>
          <a:endParaRPr lang="en-US"/>
        </a:p>
      </dgm:t>
    </dgm:pt>
    <dgm:pt modelId="{0F7D2194-11A2-4D42-83B0-4C93E782F38E}" type="sibTrans" cxnId="{DA6A450C-C005-442D-9B35-066CCB607F04}">
      <dgm:prSet/>
      <dgm:spPr/>
      <dgm:t>
        <a:bodyPr/>
        <a:lstStyle/>
        <a:p>
          <a:endParaRPr lang="en-US"/>
        </a:p>
      </dgm:t>
    </dgm:pt>
    <dgm:pt modelId="{7ADA0F6E-8677-4EE0-9C01-4789C4254766}">
      <dgm:prSet/>
      <dgm:spPr/>
      <dgm:t>
        <a:bodyPr/>
        <a:lstStyle/>
        <a:p>
          <a:r>
            <a:rPr lang="en-US"/>
            <a:t>Additionally, this application also manages the resources and responsibilities of each operational unit that is involved in this system.</a:t>
          </a:r>
        </a:p>
      </dgm:t>
    </dgm:pt>
    <dgm:pt modelId="{3D7A7F5B-08A9-4F3C-B5AC-5047EC9EDA28}" type="parTrans" cxnId="{7B873D61-04C0-4D3E-A762-1ED253BB9946}">
      <dgm:prSet/>
      <dgm:spPr/>
      <dgm:t>
        <a:bodyPr/>
        <a:lstStyle/>
        <a:p>
          <a:endParaRPr lang="en-US"/>
        </a:p>
      </dgm:t>
    </dgm:pt>
    <dgm:pt modelId="{C4D945FF-CF82-43F9-833D-A3B71ECCD691}" type="sibTrans" cxnId="{7B873D61-04C0-4D3E-A762-1ED253BB9946}">
      <dgm:prSet/>
      <dgm:spPr/>
      <dgm:t>
        <a:bodyPr/>
        <a:lstStyle/>
        <a:p>
          <a:endParaRPr lang="en-US"/>
        </a:p>
      </dgm:t>
    </dgm:pt>
    <dgm:pt modelId="{1415B8C9-A223-4C1C-A032-A373C98AFE5E}" type="pres">
      <dgm:prSet presAssocID="{E504132F-856E-420F-9EE1-C79322F31681}" presName="root" presStyleCnt="0">
        <dgm:presLayoutVars>
          <dgm:dir/>
          <dgm:resizeHandles val="exact"/>
        </dgm:presLayoutVars>
      </dgm:prSet>
      <dgm:spPr/>
    </dgm:pt>
    <dgm:pt modelId="{B5291CD0-8CA9-4B23-B4C5-9795E34B399C}" type="pres">
      <dgm:prSet presAssocID="{179EFC73-1AE6-4882-A9BA-C73749133137}" presName="compNode" presStyleCnt="0"/>
      <dgm:spPr/>
    </dgm:pt>
    <dgm:pt modelId="{745116FF-3CE6-4D8B-9092-FAC62B5CC46F}" type="pres">
      <dgm:prSet presAssocID="{179EFC73-1AE6-4882-A9BA-C73749133137}" presName="bgRect" presStyleLbl="bgShp" presStyleIdx="0" presStyleCnt="2"/>
      <dgm:spPr/>
    </dgm:pt>
    <dgm:pt modelId="{F09D4EB5-107B-47FF-A135-4D106235E838}" type="pres">
      <dgm:prSet presAssocID="{179EFC73-1AE6-4882-A9BA-C737491331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7B502C61-06C5-4FC6-B783-076551AA755F}" type="pres">
      <dgm:prSet presAssocID="{179EFC73-1AE6-4882-A9BA-C73749133137}" presName="spaceRect" presStyleCnt="0"/>
      <dgm:spPr/>
    </dgm:pt>
    <dgm:pt modelId="{D7A0AE34-B33D-4DDE-8E62-F0F2D18CBB17}" type="pres">
      <dgm:prSet presAssocID="{179EFC73-1AE6-4882-A9BA-C73749133137}" presName="parTx" presStyleLbl="revTx" presStyleIdx="0" presStyleCnt="2">
        <dgm:presLayoutVars>
          <dgm:chMax val="0"/>
          <dgm:chPref val="0"/>
        </dgm:presLayoutVars>
      </dgm:prSet>
      <dgm:spPr/>
    </dgm:pt>
    <dgm:pt modelId="{7839F967-5730-4BF9-81F1-58271A901EC6}" type="pres">
      <dgm:prSet presAssocID="{0F7D2194-11A2-4D42-83B0-4C93E782F38E}" presName="sibTrans" presStyleCnt="0"/>
      <dgm:spPr/>
    </dgm:pt>
    <dgm:pt modelId="{61D6FCB0-BBA1-4564-98A6-4F1B38314A2B}" type="pres">
      <dgm:prSet presAssocID="{7ADA0F6E-8677-4EE0-9C01-4789C4254766}" presName="compNode" presStyleCnt="0"/>
      <dgm:spPr/>
    </dgm:pt>
    <dgm:pt modelId="{0A5E5BBB-0BFA-4862-9030-29F4010AD4B5}" type="pres">
      <dgm:prSet presAssocID="{7ADA0F6E-8677-4EE0-9C01-4789C4254766}" presName="bgRect" presStyleLbl="bgShp" presStyleIdx="1" presStyleCnt="2"/>
      <dgm:spPr/>
    </dgm:pt>
    <dgm:pt modelId="{AE6A51E2-B2C9-486A-ADEB-D1B166F1BC09}" type="pres">
      <dgm:prSet presAssocID="{7ADA0F6E-8677-4EE0-9C01-4789C42547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6DAB71EA-4525-4FE4-8BBF-EAA2795E4D8D}" type="pres">
      <dgm:prSet presAssocID="{7ADA0F6E-8677-4EE0-9C01-4789C4254766}" presName="spaceRect" presStyleCnt="0"/>
      <dgm:spPr/>
    </dgm:pt>
    <dgm:pt modelId="{B2172221-3234-441D-8796-3521946EBF81}" type="pres">
      <dgm:prSet presAssocID="{7ADA0F6E-8677-4EE0-9C01-4789C4254766}" presName="parTx" presStyleLbl="revTx" presStyleIdx="1" presStyleCnt="2">
        <dgm:presLayoutVars>
          <dgm:chMax val="0"/>
          <dgm:chPref val="0"/>
        </dgm:presLayoutVars>
      </dgm:prSet>
      <dgm:spPr/>
    </dgm:pt>
  </dgm:ptLst>
  <dgm:cxnLst>
    <dgm:cxn modelId="{DA6A450C-C005-442D-9B35-066CCB607F04}" srcId="{E504132F-856E-420F-9EE1-C79322F31681}" destId="{179EFC73-1AE6-4882-A9BA-C73749133137}" srcOrd="0" destOrd="0" parTransId="{E7C3DBF6-D63D-40B4-BABB-643ADBBFD130}" sibTransId="{0F7D2194-11A2-4D42-83B0-4C93E782F38E}"/>
    <dgm:cxn modelId="{C276BE16-C4AB-EB45-BAB1-459EFD17ED63}" type="presOf" srcId="{7ADA0F6E-8677-4EE0-9C01-4789C4254766}" destId="{B2172221-3234-441D-8796-3521946EBF81}" srcOrd="0" destOrd="0" presId="urn:microsoft.com/office/officeart/2018/2/layout/IconVerticalSolidList"/>
    <dgm:cxn modelId="{7B873D61-04C0-4D3E-A762-1ED253BB9946}" srcId="{E504132F-856E-420F-9EE1-C79322F31681}" destId="{7ADA0F6E-8677-4EE0-9C01-4789C4254766}" srcOrd="1" destOrd="0" parTransId="{3D7A7F5B-08A9-4F3C-B5AC-5047EC9EDA28}" sibTransId="{C4D945FF-CF82-43F9-833D-A3B71ECCD691}"/>
    <dgm:cxn modelId="{B096288A-6709-B944-B530-74004955D10E}" type="presOf" srcId="{E504132F-856E-420F-9EE1-C79322F31681}" destId="{1415B8C9-A223-4C1C-A032-A373C98AFE5E}" srcOrd="0" destOrd="0" presId="urn:microsoft.com/office/officeart/2018/2/layout/IconVerticalSolidList"/>
    <dgm:cxn modelId="{6FBD64B8-E43B-3C4A-AD87-B7350A3CC693}" type="presOf" srcId="{179EFC73-1AE6-4882-A9BA-C73749133137}" destId="{D7A0AE34-B33D-4DDE-8E62-F0F2D18CBB17}" srcOrd="0" destOrd="0" presId="urn:microsoft.com/office/officeart/2018/2/layout/IconVerticalSolidList"/>
    <dgm:cxn modelId="{6F72CBC0-4BA8-1245-B072-02D0A1E9CEE4}" type="presParOf" srcId="{1415B8C9-A223-4C1C-A032-A373C98AFE5E}" destId="{B5291CD0-8CA9-4B23-B4C5-9795E34B399C}" srcOrd="0" destOrd="0" presId="urn:microsoft.com/office/officeart/2018/2/layout/IconVerticalSolidList"/>
    <dgm:cxn modelId="{07CDE9C2-0B87-A54D-8173-A318FC1C242D}" type="presParOf" srcId="{B5291CD0-8CA9-4B23-B4C5-9795E34B399C}" destId="{745116FF-3CE6-4D8B-9092-FAC62B5CC46F}" srcOrd="0" destOrd="0" presId="urn:microsoft.com/office/officeart/2018/2/layout/IconVerticalSolidList"/>
    <dgm:cxn modelId="{9D714F9C-5BBB-A142-8322-79858EB37748}" type="presParOf" srcId="{B5291CD0-8CA9-4B23-B4C5-9795E34B399C}" destId="{F09D4EB5-107B-47FF-A135-4D106235E838}" srcOrd="1" destOrd="0" presId="urn:microsoft.com/office/officeart/2018/2/layout/IconVerticalSolidList"/>
    <dgm:cxn modelId="{62AE65BF-7644-3F42-ABB2-C4709DCA6529}" type="presParOf" srcId="{B5291CD0-8CA9-4B23-B4C5-9795E34B399C}" destId="{7B502C61-06C5-4FC6-B783-076551AA755F}" srcOrd="2" destOrd="0" presId="urn:microsoft.com/office/officeart/2018/2/layout/IconVerticalSolidList"/>
    <dgm:cxn modelId="{734E2B30-EF69-6044-9A62-400824AFB300}" type="presParOf" srcId="{B5291CD0-8CA9-4B23-B4C5-9795E34B399C}" destId="{D7A0AE34-B33D-4DDE-8E62-F0F2D18CBB17}" srcOrd="3" destOrd="0" presId="urn:microsoft.com/office/officeart/2018/2/layout/IconVerticalSolidList"/>
    <dgm:cxn modelId="{BFAD69C7-CF0D-A04F-8F0D-591C57025418}" type="presParOf" srcId="{1415B8C9-A223-4C1C-A032-A373C98AFE5E}" destId="{7839F967-5730-4BF9-81F1-58271A901EC6}" srcOrd="1" destOrd="0" presId="urn:microsoft.com/office/officeart/2018/2/layout/IconVerticalSolidList"/>
    <dgm:cxn modelId="{7CD0EB49-A288-CD43-83F2-B0274249E706}" type="presParOf" srcId="{1415B8C9-A223-4C1C-A032-A373C98AFE5E}" destId="{61D6FCB0-BBA1-4564-98A6-4F1B38314A2B}" srcOrd="2" destOrd="0" presId="urn:microsoft.com/office/officeart/2018/2/layout/IconVerticalSolidList"/>
    <dgm:cxn modelId="{5C680872-891C-014E-A2CC-92EDFE4A1CD7}" type="presParOf" srcId="{61D6FCB0-BBA1-4564-98A6-4F1B38314A2B}" destId="{0A5E5BBB-0BFA-4862-9030-29F4010AD4B5}" srcOrd="0" destOrd="0" presId="urn:microsoft.com/office/officeart/2018/2/layout/IconVerticalSolidList"/>
    <dgm:cxn modelId="{AF82B472-CC05-5D46-B113-CA8EE9266812}" type="presParOf" srcId="{61D6FCB0-BBA1-4564-98A6-4F1B38314A2B}" destId="{AE6A51E2-B2C9-486A-ADEB-D1B166F1BC09}" srcOrd="1" destOrd="0" presId="urn:microsoft.com/office/officeart/2018/2/layout/IconVerticalSolidList"/>
    <dgm:cxn modelId="{68C23144-8B55-034A-AA4B-19EA9F6E79D8}" type="presParOf" srcId="{61D6FCB0-BBA1-4564-98A6-4F1B38314A2B}" destId="{6DAB71EA-4525-4FE4-8BBF-EAA2795E4D8D}" srcOrd="2" destOrd="0" presId="urn:microsoft.com/office/officeart/2018/2/layout/IconVerticalSolidList"/>
    <dgm:cxn modelId="{C58B77E1-E5E4-A44C-94EC-9CA7A4FE4F9D}" type="presParOf" srcId="{61D6FCB0-BBA1-4564-98A6-4F1B38314A2B}" destId="{B2172221-3234-441D-8796-3521946EBF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C8829-584A-473B-BB81-CEC4F2CA12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5A214C-A113-4C1E-B28F-B21275D15469}">
      <dgm:prSet/>
      <dgm:spPr/>
      <dgm:t>
        <a:bodyPr/>
        <a:lstStyle/>
        <a:p>
          <a:r>
            <a:rPr lang="en-US"/>
            <a:t>Need to understand the importance of being healthy.</a:t>
          </a:r>
        </a:p>
      </dgm:t>
    </dgm:pt>
    <dgm:pt modelId="{456C63F1-581F-466A-89BE-BE0E404052EE}" type="parTrans" cxnId="{DBF66672-8492-463F-B15E-3A5BCC2E7664}">
      <dgm:prSet/>
      <dgm:spPr/>
      <dgm:t>
        <a:bodyPr/>
        <a:lstStyle/>
        <a:p>
          <a:endParaRPr lang="en-US"/>
        </a:p>
      </dgm:t>
    </dgm:pt>
    <dgm:pt modelId="{D4B51DA3-CD7E-4785-9F79-E871262233ED}" type="sibTrans" cxnId="{DBF66672-8492-463F-B15E-3A5BCC2E7664}">
      <dgm:prSet/>
      <dgm:spPr/>
      <dgm:t>
        <a:bodyPr/>
        <a:lstStyle/>
        <a:p>
          <a:endParaRPr lang="en-US"/>
        </a:p>
      </dgm:t>
    </dgm:pt>
    <dgm:pt modelId="{56AF8209-494E-43F7-B7B8-2C7B314FA275}">
      <dgm:prSet/>
      <dgm:spPr/>
      <dgm:t>
        <a:bodyPr/>
        <a:lstStyle/>
        <a:p>
          <a:r>
            <a:rPr lang="en-US"/>
            <a:t>Food and Diet plays a major role.</a:t>
          </a:r>
        </a:p>
      </dgm:t>
    </dgm:pt>
    <dgm:pt modelId="{421EC939-A404-4578-8825-D8F244E74D8F}" type="parTrans" cxnId="{02F7D435-F2E0-4D21-AEEB-04C1EECE9100}">
      <dgm:prSet/>
      <dgm:spPr/>
      <dgm:t>
        <a:bodyPr/>
        <a:lstStyle/>
        <a:p>
          <a:endParaRPr lang="en-US"/>
        </a:p>
      </dgm:t>
    </dgm:pt>
    <dgm:pt modelId="{ED57ED2F-F739-4E4A-BA5F-B4153128BB34}" type="sibTrans" cxnId="{02F7D435-F2E0-4D21-AEEB-04C1EECE9100}">
      <dgm:prSet/>
      <dgm:spPr/>
      <dgm:t>
        <a:bodyPr/>
        <a:lstStyle/>
        <a:p>
          <a:endParaRPr lang="en-US"/>
        </a:p>
      </dgm:t>
    </dgm:pt>
    <dgm:pt modelId="{F9BF8916-DB27-4C24-BB5E-8177DA241A73}">
      <dgm:prSet/>
      <dgm:spPr/>
      <dgm:t>
        <a:bodyPr/>
        <a:lstStyle/>
        <a:p>
          <a:r>
            <a:rPr lang="en-US" dirty="0"/>
            <a:t>Importance of exercise cannot be stated enough!!</a:t>
          </a:r>
        </a:p>
      </dgm:t>
    </dgm:pt>
    <dgm:pt modelId="{94939E97-1E9B-466C-936D-301B0C94280A}" type="parTrans" cxnId="{526E10AA-D76E-40B4-A7D9-AC13F2AAE6F1}">
      <dgm:prSet/>
      <dgm:spPr/>
      <dgm:t>
        <a:bodyPr/>
        <a:lstStyle/>
        <a:p>
          <a:endParaRPr lang="en-US"/>
        </a:p>
      </dgm:t>
    </dgm:pt>
    <dgm:pt modelId="{A3AAF6F0-8F4C-4391-9520-063EFC7C7398}" type="sibTrans" cxnId="{526E10AA-D76E-40B4-A7D9-AC13F2AAE6F1}">
      <dgm:prSet/>
      <dgm:spPr/>
      <dgm:t>
        <a:bodyPr/>
        <a:lstStyle/>
        <a:p>
          <a:endParaRPr lang="en-US"/>
        </a:p>
      </dgm:t>
    </dgm:pt>
    <dgm:pt modelId="{16BA21C4-78AD-4737-B2F9-1526C2BDBC71}">
      <dgm:prSet/>
      <dgm:spPr/>
      <dgm:t>
        <a:bodyPr/>
        <a:lstStyle/>
        <a:p>
          <a:r>
            <a:rPr lang="en-US"/>
            <a:t>Its important to switch to healthy food.</a:t>
          </a:r>
        </a:p>
      </dgm:t>
    </dgm:pt>
    <dgm:pt modelId="{6CA771FB-7211-4A7A-B777-D9A759F0FF94}" type="parTrans" cxnId="{D0510BC7-3B9D-40AA-AB14-A512CF2025E4}">
      <dgm:prSet/>
      <dgm:spPr/>
      <dgm:t>
        <a:bodyPr/>
        <a:lstStyle/>
        <a:p>
          <a:endParaRPr lang="en-US"/>
        </a:p>
      </dgm:t>
    </dgm:pt>
    <dgm:pt modelId="{F912BC62-97C6-4159-9EBD-035CFF494E8D}" type="sibTrans" cxnId="{D0510BC7-3B9D-40AA-AB14-A512CF2025E4}">
      <dgm:prSet/>
      <dgm:spPr/>
      <dgm:t>
        <a:bodyPr/>
        <a:lstStyle/>
        <a:p>
          <a:endParaRPr lang="en-US"/>
        </a:p>
      </dgm:t>
    </dgm:pt>
    <dgm:pt modelId="{BCDE3524-611D-4EA3-94F2-FFC8E5974F9B}">
      <dgm:prSet/>
      <dgm:spPr/>
      <dgm:t>
        <a:bodyPr/>
        <a:lstStyle/>
        <a:p>
          <a:r>
            <a:rPr lang="en-US"/>
            <a:t>HEALTHY BODY = HEALTHY MIND</a:t>
          </a:r>
        </a:p>
      </dgm:t>
    </dgm:pt>
    <dgm:pt modelId="{75C12154-4152-4E6C-8985-A163EC641A20}" type="parTrans" cxnId="{D9D0DA60-CD98-468D-B826-1A9FCB0819A2}">
      <dgm:prSet/>
      <dgm:spPr/>
      <dgm:t>
        <a:bodyPr/>
        <a:lstStyle/>
        <a:p>
          <a:endParaRPr lang="en-US"/>
        </a:p>
      </dgm:t>
    </dgm:pt>
    <dgm:pt modelId="{FAAE8969-E0E8-4D61-866D-4B4DC9DDD542}" type="sibTrans" cxnId="{D9D0DA60-CD98-468D-B826-1A9FCB0819A2}">
      <dgm:prSet/>
      <dgm:spPr/>
      <dgm:t>
        <a:bodyPr/>
        <a:lstStyle/>
        <a:p>
          <a:endParaRPr lang="en-US"/>
        </a:p>
      </dgm:t>
    </dgm:pt>
    <dgm:pt modelId="{7BCA167C-E5CF-48A1-BD58-516C2E62BEAA}" type="pres">
      <dgm:prSet presAssocID="{2D2C8829-584A-473B-BB81-CEC4F2CA1249}" presName="root" presStyleCnt="0">
        <dgm:presLayoutVars>
          <dgm:dir/>
          <dgm:resizeHandles val="exact"/>
        </dgm:presLayoutVars>
      </dgm:prSet>
      <dgm:spPr/>
    </dgm:pt>
    <dgm:pt modelId="{C56C9358-D40A-4FFB-83F5-24FD44B402C6}" type="pres">
      <dgm:prSet presAssocID="{7B5A214C-A113-4C1E-B28F-B21275D15469}" presName="compNode" presStyleCnt="0"/>
      <dgm:spPr/>
    </dgm:pt>
    <dgm:pt modelId="{5F4CB59F-A572-40CC-8C8A-83B77B93CAC0}" type="pres">
      <dgm:prSet presAssocID="{7B5A214C-A113-4C1E-B28F-B21275D15469}" presName="bgRect" presStyleLbl="bgShp" presStyleIdx="0" presStyleCnt="5"/>
      <dgm:spPr/>
    </dgm:pt>
    <dgm:pt modelId="{C80B1ACC-BC80-45A3-A361-60339DD2B5E9}" type="pres">
      <dgm:prSet presAssocID="{7B5A214C-A113-4C1E-B28F-B21275D1546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AC597F69-9139-4573-BF5C-1617D93CC12D}" type="pres">
      <dgm:prSet presAssocID="{7B5A214C-A113-4C1E-B28F-B21275D15469}" presName="spaceRect" presStyleCnt="0"/>
      <dgm:spPr/>
    </dgm:pt>
    <dgm:pt modelId="{88842382-DEFC-4028-BD51-24A57A9B4966}" type="pres">
      <dgm:prSet presAssocID="{7B5A214C-A113-4C1E-B28F-B21275D15469}" presName="parTx" presStyleLbl="revTx" presStyleIdx="0" presStyleCnt="5">
        <dgm:presLayoutVars>
          <dgm:chMax val="0"/>
          <dgm:chPref val="0"/>
        </dgm:presLayoutVars>
      </dgm:prSet>
      <dgm:spPr/>
    </dgm:pt>
    <dgm:pt modelId="{29713DDE-F615-4E94-89A3-1F1CC50C7964}" type="pres">
      <dgm:prSet presAssocID="{D4B51DA3-CD7E-4785-9F79-E871262233ED}" presName="sibTrans" presStyleCnt="0"/>
      <dgm:spPr/>
    </dgm:pt>
    <dgm:pt modelId="{71A96585-FF3A-4F56-B4A1-EF64917DB4FD}" type="pres">
      <dgm:prSet presAssocID="{56AF8209-494E-43F7-B7B8-2C7B314FA275}" presName="compNode" presStyleCnt="0"/>
      <dgm:spPr/>
    </dgm:pt>
    <dgm:pt modelId="{F93407A8-ED1A-4AA8-8DED-87914233E9DC}" type="pres">
      <dgm:prSet presAssocID="{56AF8209-494E-43F7-B7B8-2C7B314FA275}" presName="bgRect" presStyleLbl="bgShp" presStyleIdx="1" presStyleCnt="5"/>
      <dgm:spPr/>
    </dgm:pt>
    <dgm:pt modelId="{8475A649-0869-4B30-A5CB-9820EA6DE540}" type="pres">
      <dgm:prSet presAssocID="{56AF8209-494E-43F7-B7B8-2C7B314FA2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k and knife"/>
        </a:ext>
      </dgm:extLst>
    </dgm:pt>
    <dgm:pt modelId="{96A3C816-8626-4431-A602-D6070D0A21A3}" type="pres">
      <dgm:prSet presAssocID="{56AF8209-494E-43F7-B7B8-2C7B314FA275}" presName="spaceRect" presStyleCnt="0"/>
      <dgm:spPr/>
    </dgm:pt>
    <dgm:pt modelId="{52B3C962-9848-4AE1-B841-79CEB995038B}" type="pres">
      <dgm:prSet presAssocID="{56AF8209-494E-43F7-B7B8-2C7B314FA275}" presName="parTx" presStyleLbl="revTx" presStyleIdx="1" presStyleCnt="5">
        <dgm:presLayoutVars>
          <dgm:chMax val="0"/>
          <dgm:chPref val="0"/>
        </dgm:presLayoutVars>
      </dgm:prSet>
      <dgm:spPr/>
    </dgm:pt>
    <dgm:pt modelId="{702431F9-7BBC-4D86-8B17-0A23E8F85FC8}" type="pres">
      <dgm:prSet presAssocID="{ED57ED2F-F739-4E4A-BA5F-B4153128BB34}" presName="sibTrans" presStyleCnt="0"/>
      <dgm:spPr/>
    </dgm:pt>
    <dgm:pt modelId="{4DF8B5B4-C404-4C2D-B821-82C261A1A7CE}" type="pres">
      <dgm:prSet presAssocID="{F9BF8916-DB27-4C24-BB5E-8177DA241A73}" presName="compNode" presStyleCnt="0"/>
      <dgm:spPr/>
    </dgm:pt>
    <dgm:pt modelId="{CCDB8993-9D79-4229-9350-EDCA561E1C23}" type="pres">
      <dgm:prSet presAssocID="{F9BF8916-DB27-4C24-BB5E-8177DA241A73}" presName="bgRect" presStyleLbl="bgShp" presStyleIdx="2" presStyleCnt="5"/>
      <dgm:spPr/>
    </dgm:pt>
    <dgm:pt modelId="{6B060172-D001-4A33-959B-2AB091BB14DF}" type="pres">
      <dgm:prSet presAssocID="{F9BF8916-DB27-4C24-BB5E-8177DA241A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0A4D804D-7C01-44B1-910B-E4C57F21C11F}" type="pres">
      <dgm:prSet presAssocID="{F9BF8916-DB27-4C24-BB5E-8177DA241A73}" presName="spaceRect" presStyleCnt="0"/>
      <dgm:spPr/>
    </dgm:pt>
    <dgm:pt modelId="{BD77BD05-0515-4398-AE6A-92819765966E}" type="pres">
      <dgm:prSet presAssocID="{F9BF8916-DB27-4C24-BB5E-8177DA241A73}" presName="parTx" presStyleLbl="revTx" presStyleIdx="2" presStyleCnt="5">
        <dgm:presLayoutVars>
          <dgm:chMax val="0"/>
          <dgm:chPref val="0"/>
        </dgm:presLayoutVars>
      </dgm:prSet>
      <dgm:spPr/>
    </dgm:pt>
    <dgm:pt modelId="{B850F307-3874-4246-AABD-8E81FC8DDC8F}" type="pres">
      <dgm:prSet presAssocID="{A3AAF6F0-8F4C-4391-9520-063EFC7C7398}" presName="sibTrans" presStyleCnt="0"/>
      <dgm:spPr/>
    </dgm:pt>
    <dgm:pt modelId="{052D7C8A-3E63-402C-9B3D-B9E6ED2C54C8}" type="pres">
      <dgm:prSet presAssocID="{16BA21C4-78AD-4737-B2F9-1526C2BDBC71}" presName="compNode" presStyleCnt="0"/>
      <dgm:spPr/>
    </dgm:pt>
    <dgm:pt modelId="{1337AB4C-19AB-4327-9494-4C4A5F78294F}" type="pres">
      <dgm:prSet presAssocID="{16BA21C4-78AD-4737-B2F9-1526C2BDBC71}" presName="bgRect" presStyleLbl="bgShp" presStyleIdx="3" presStyleCnt="5"/>
      <dgm:spPr/>
    </dgm:pt>
    <dgm:pt modelId="{80122471-D3A5-4B3B-9C34-3F428CFC08E5}" type="pres">
      <dgm:prSet presAssocID="{16BA21C4-78AD-4737-B2F9-1526C2BDBC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ple"/>
        </a:ext>
      </dgm:extLst>
    </dgm:pt>
    <dgm:pt modelId="{4C1C333F-9892-4E9E-B229-386AE098A1F9}" type="pres">
      <dgm:prSet presAssocID="{16BA21C4-78AD-4737-B2F9-1526C2BDBC71}" presName="spaceRect" presStyleCnt="0"/>
      <dgm:spPr/>
    </dgm:pt>
    <dgm:pt modelId="{6B3C0D29-B4B3-450B-978B-4974CA011200}" type="pres">
      <dgm:prSet presAssocID="{16BA21C4-78AD-4737-B2F9-1526C2BDBC71}" presName="parTx" presStyleLbl="revTx" presStyleIdx="3" presStyleCnt="5">
        <dgm:presLayoutVars>
          <dgm:chMax val="0"/>
          <dgm:chPref val="0"/>
        </dgm:presLayoutVars>
      </dgm:prSet>
      <dgm:spPr/>
    </dgm:pt>
    <dgm:pt modelId="{516135A4-62AA-4EB7-AE91-13C4D8DCF538}" type="pres">
      <dgm:prSet presAssocID="{F912BC62-97C6-4159-9EBD-035CFF494E8D}" presName="sibTrans" presStyleCnt="0"/>
      <dgm:spPr/>
    </dgm:pt>
    <dgm:pt modelId="{CBD67083-020D-4097-98A8-ACC1A492B56E}" type="pres">
      <dgm:prSet presAssocID="{BCDE3524-611D-4EA3-94F2-FFC8E5974F9B}" presName="compNode" presStyleCnt="0"/>
      <dgm:spPr/>
    </dgm:pt>
    <dgm:pt modelId="{F35FABC3-2797-4960-A0B6-DD33AF8C32B2}" type="pres">
      <dgm:prSet presAssocID="{BCDE3524-611D-4EA3-94F2-FFC8E5974F9B}" presName="bgRect" presStyleLbl="bgShp" presStyleIdx="4" presStyleCnt="5"/>
      <dgm:spPr/>
    </dgm:pt>
    <dgm:pt modelId="{97821839-03AD-40B2-8CB4-5F58893927C4}" type="pres">
      <dgm:prSet presAssocID="{BCDE3524-611D-4EA3-94F2-FFC8E5974F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FEA97899-D391-4F6A-8A5A-D26C58080ACD}" type="pres">
      <dgm:prSet presAssocID="{BCDE3524-611D-4EA3-94F2-FFC8E5974F9B}" presName="spaceRect" presStyleCnt="0"/>
      <dgm:spPr/>
    </dgm:pt>
    <dgm:pt modelId="{FBBFBCD6-E895-4B81-8707-D8C55300D982}" type="pres">
      <dgm:prSet presAssocID="{BCDE3524-611D-4EA3-94F2-FFC8E5974F9B}" presName="parTx" presStyleLbl="revTx" presStyleIdx="4" presStyleCnt="5">
        <dgm:presLayoutVars>
          <dgm:chMax val="0"/>
          <dgm:chPref val="0"/>
        </dgm:presLayoutVars>
      </dgm:prSet>
      <dgm:spPr/>
    </dgm:pt>
  </dgm:ptLst>
  <dgm:cxnLst>
    <dgm:cxn modelId="{06304D0D-8934-4F08-BB56-3DAE8025353C}" type="presOf" srcId="{16BA21C4-78AD-4737-B2F9-1526C2BDBC71}" destId="{6B3C0D29-B4B3-450B-978B-4974CA011200}" srcOrd="0" destOrd="0" presId="urn:microsoft.com/office/officeart/2018/2/layout/IconVerticalSolidList"/>
    <dgm:cxn modelId="{02F7D435-F2E0-4D21-AEEB-04C1EECE9100}" srcId="{2D2C8829-584A-473B-BB81-CEC4F2CA1249}" destId="{56AF8209-494E-43F7-B7B8-2C7B314FA275}" srcOrd="1" destOrd="0" parTransId="{421EC939-A404-4578-8825-D8F244E74D8F}" sibTransId="{ED57ED2F-F739-4E4A-BA5F-B4153128BB34}"/>
    <dgm:cxn modelId="{A6FF3855-D797-4B0B-A625-AD0A6F2C0689}" type="presOf" srcId="{F9BF8916-DB27-4C24-BB5E-8177DA241A73}" destId="{BD77BD05-0515-4398-AE6A-92819765966E}" srcOrd="0" destOrd="0" presId="urn:microsoft.com/office/officeart/2018/2/layout/IconVerticalSolidList"/>
    <dgm:cxn modelId="{D9D0DA60-CD98-468D-B826-1A9FCB0819A2}" srcId="{2D2C8829-584A-473B-BB81-CEC4F2CA1249}" destId="{BCDE3524-611D-4EA3-94F2-FFC8E5974F9B}" srcOrd="4" destOrd="0" parTransId="{75C12154-4152-4E6C-8985-A163EC641A20}" sibTransId="{FAAE8969-E0E8-4D61-866D-4B4DC9DDD542}"/>
    <dgm:cxn modelId="{943BCC70-6F1B-45DE-B5AA-44CBA1A3F6A0}" type="presOf" srcId="{56AF8209-494E-43F7-B7B8-2C7B314FA275}" destId="{52B3C962-9848-4AE1-B841-79CEB995038B}" srcOrd="0" destOrd="0" presId="urn:microsoft.com/office/officeart/2018/2/layout/IconVerticalSolidList"/>
    <dgm:cxn modelId="{DBF66672-8492-463F-B15E-3A5BCC2E7664}" srcId="{2D2C8829-584A-473B-BB81-CEC4F2CA1249}" destId="{7B5A214C-A113-4C1E-B28F-B21275D15469}" srcOrd="0" destOrd="0" parTransId="{456C63F1-581F-466A-89BE-BE0E404052EE}" sibTransId="{D4B51DA3-CD7E-4785-9F79-E871262233ED}"/>
    <dgm:cxn modelId="{FAC34090-B3D5-4F56-BBA3-D6DED7E6CC87}" type="presOf" srcId="{7B5A214C-A113-4C1E-B28F-B21275D15469}" destId="{88842382-DEFC-4028-BD51-24A57A9B4966}" srcOrd="0" destOrd="0" presId="urn:microsoft.com/office/officeart/2018/2/layout/IconVerticalSolidList"/>
    <dgm:cxn modelId="{20A22DA9-C506-4439-9F6B-E717DEBEAE8D}" type="presOf" srcId="{2D2C8829-584A-473B-BB81-CEC4F2CA1249}" destId="{7BCA167C-E5CF-48A1-BD58-516C2E62BEAA}" srcOrd="0" destOrd="0" presId="urn:microsoft.com/office/officeart/2018/2/layout/IconVerticalSolidList"/>
    <dgm:cxn modelId="{526E10AA-D76E-40B4-A7D9-AC13F2AAE6F1}" srcId="{2D2C8829-584A-473B-BB81-CEC4F2CA1249}" destId="{F9BF8916-DB27-4C24-BB5E-8177DA241A73}" srcOrd="2" destOrd="0" parTransId="{94939E97-1E9B-466C-936D-301B0C94280A}" sibTransId="{A3AAF6F0-8F4C-4391-9520-063EFC7C7398}"/>
    <dgm:cxn modelId="{D0CB34C5-8818-4DE0-8ED7-A6D5586620BE}" type="presOf" srcId="{BCDE3524-611D-4EA3-94F2-FFC8E5974F9B}" destId="{FBBFBCD6-E895-4B81-8707-D8C55300D982}" srcOrd="0" destOrd="0" presId="urn:microsoft.com/office/officeart/2018/2/layout/IconVerticalSolidList"/>
    <dgm:cxn modelId="{D0510BC7-3B9D-40AA-AB14-A512CF2025E4}" srcId="{2D2C8829-584A-473B-BB81-CEC4F2CA1249}" destId="{16BA21C4-78AD-4737-B2F9-1526C2BDBC71}" srcOrd="3" destOrd="0" parTransId="{6CA771FB-7211-4A7A-B777-D9A759F0FF94}" sibTransId="{F912BC62-97C6-4159-9EBD-035CFF494E8D}"/>
    <dgm:cxn modelId="{046D257F-49F9-4FE8-B45A-E97CE3AD0D4A}" type="presParOf" srcId="{7BCA167C-E5CF-48A1-BD58-516C2E62BEAA}" destId="{C56C9358-D40A-4FFB-83F5-24FD44B402C6}" srcOrd="0" destOrd="0" presId="urn:microsoft.com/office/officeart/2018/2/layout/IconVerticalSolidList"/>
    <dgm:cxn modelId="{436741A0-3010-4F57-A1B6-A133E526FC00}" type="presParOf" srcId="{C56C9358-D40A-4FFB-83F5-24FD44B402C6}" destId="{5F4CB59F-A572-40CC-8C8A-83B77B93CAC0}" srcOrd="0" destOrd="0" presId="urn:microsoft.com/office/officeart/2018/2/layout/IconVerticalSolidList"/>
    <dgm:cxn modelId="{54990ABB-B68C-4DC2-BD6D-C3B9779D6FBF}" type="presParOf" srcId="{C56C9358-D40A-4FFB-83F5-24FD44B402C6}" destId="{C80B1ACC-BC80-45A3-A361-60339DD2B5E9}" srcOrd="1" destOrd="0" presId="urn:microsoft.com/office/officeart/2018/2/layout/IconVerticalSolidList"/>
    <dgm:cxn modelId="{A55E9F28-1EBB-4B3A-91A0-236589702344}" type="presParOf" srcId="{C56C9358-D40A-4FFB-83F5-24FD44B402C6}" destId="{AC597F69-9139-4573-BF5C-1617D93CC12D}" srcOrd="2" destOrd="0" presId="urn:microsoft.com/office/officeart/2018/2/layout/IconVerticalSolidList"/>
    <dgm:cxn modelId="{18A04D91-09CB-47AA-BEE4-25E85D52B224}" type="presParOf" srcId="{C56C9358-D40A-4FFB-83F5-24FD44B402C6}" destId="{88842382-DEFC-4028-BD51-24A57A9B4966}" srcOrd="3" destOrd="0" presId="urn:microsoft.com/office/officeart/2018/2/layout/IconVerticalSolidList"/>
    <dgm:cxn modelId="{01DAA4D5-0C3B-4644-9DD5-37EE1D484AD6}" type="presParOf" srcId="{7BCA167C-E5CF-48A1-BD58-516C2E62BEAA}" destId="{29713DDE-F615-4E94-89A3-1F1CC50C7964}" srcOrd="1" destOrd="0" presId="urn:microsoft.com/office/officeart/2018/2/layout/IconVerticalSolidList"/>
    <dgm:cxn modelId="{6C56808D-71B4-47F9-B765-7E2BCAAFFD54}" type="presParOf" srcId="{7BCA167C-E5CF-48A1-BD58-516C2E62BEAA}" destId="{71A96585-FF3A-4F56-B4A1-EF64917DB4FD}" srcOrd="2" destOrd="0" presId="urn:microsoft.com/office/officeart/2018/2/layout/IconVerticalSolidList"/>
    <dgm:cxn modelId="{9C29EC51-BE1E-4E03-AB4D-573D06FE7A04}" type="presParOf" srcId="{71A96585-FF3A-4F56-B4A1-EF64917DB4FD}" destId="{F93407A8-ED1A-4AA8-8DED-87914233E9DC}" srcOrd="0" destOrd="0" presId="urn:microsoft.com/office/officeart/2018/2/layout/IconVerticalSolidList"/>
    <dgm:cxn modelId="{3913E22C-4A3A-457D-A35B-EA02F5E37E50}" type="presParOf" srcId="{71A96585-FF3A-4F56-B4A1-EF64917DB4FD}" destId="{8475A649-0869-4B30-A5CB-9820EA6DE540}" srcOrd="1" destOrd="0" presId="urn:microsoft.com/office/officeart/2018/2/layout/IconVerticalSolidList"/>
    <dgm:cxn modelId="{884F1AF7-8380-4A0F-9962-9048703DB9B2}" type="presParOf" srcId="{71A96585-FF3A-4F56-B4A1-EF64917DB4FD}" destId="{96A3C816-8626-4431-A602-D6070D0A21A3}" srcOrd="2" destOrd="0" presId="urn:microsoft.com/office/officeart/2018/2/layout/IconVerticalSolidList"/>
    <dgm:cxn modelId="{5BBDDD2E-FA54-4CFA-BD42-A6100E3B6D0A}" type="presParOf" srcId="{71A96585-FF3A-4F56-B4A1-EF64917DB4FD}" destId="{52B3C962-9848-4AE1-B841-79CEB995038B}" srcOrd="3" destOrd="0" presId="urn:microsoft.com/office/officeart/2018/2/layout/IconVerticalSolidList"/>
    <dgm:cxn modelId="{949F31F6-D5C3-482E-89A9-E6D36A3F9CA1}" type="presParOf" srcId="{7BCA167C-E5CF-48A1-BD58-516C2E62BEAA}" destId="{702431F9-7BBC-4D86-8B17-0A23E8F85FC8}" srcOrd="3" destOrd="0" presId="urn:microsoft.com/office/officeart/2018/2/layout/IconVerticalSolidList"/>
    <dgm:cxn modelId="{A65CAB00-B9FE-4D65-AB92-98B29E441ECC}" type="presParOf" srcId="{7BCA167C-E5CF-48A1-BD58-516C2E62BEAA}" destId="{4DF8B5B4-C404-4C2D-B821-82C261A1A7CE}" srcOrd="4" destOrd="0" presId="urn:microsoft.com/office/officeart/2018/2/layout/IconVerticalSolidList"/>
    <dgm:cxn modelId="{6B3DA0E4-9E84-4087-8EA3-152124A3DBE2}" type="presParOf" srcId="{4DF8B5B4-C404-4C2D-B821-82C261A1A7CE}" destId="{CCDB8993-9D79-4229-9350-EDCA561E1C23}" srcOrd="0" destOrd="0" presId="urn:microsoft.com/office/officeart/2018/2/layout/IconVerticalSolidList"/>
    <dgm:cxn modelId="{7FBA8421-5C4F-47FA-BA31-1A416050C278}" type="presParOf" srcId="{4DF8B5B4-C404-4C2D-B821-82C261A1A7CE}" destId="{6B060172-D001-4A33-959B-2AB091BB14DF}" srcOrd="1" destOrd="0" presId="urn:microsoft.com/office/officeart/2018/2/layout/IconVerticalSolidList"/>
    <dgm:cxn modelId="{4BF6CE6F-7F53-4A2D-9C07-C0587126C00B}" type="presParOf" srcId="{4DF8B5B4-C404-4C2D-B821-82C261A1A7CE}" destId="{0A4D804D-7C01-44B1-910B-E4C57F21C11F}" srcOrd="2" destOrd="0" presId="urn:microsoft.com/office/officeart/2018/2/layout/IconVerticalSolidList"/>
    <dgm:cxn modelId="{A71E314D-8BEF-4C4D-A4A2-0452C450FE23}" type="presParOf" srcId="{4DF8B5B4-C404-4C2D-B821-82C261A1A7CE}" destId="{BD77BD05-0515-4398-AE6A-92819765966E}" srcOrd="3" destOrd="0" presId="urn:microsoft.com/office/officeart/2018/2/layout/IconVerticalSolidList"/>
    <dgm:cxn modelId="{52B2F299-1727-4BA3-BC80-D3AF1CE134D1}" type="presParOf" srcId="{7BCA167C-E5CF-48A1-BD58-516C2E62BEAA}" destId="{B850F307-3874-4246-AABD-8E81FC8DDC8F}" srcOrd="5" destOrd="0" presId="urn:microsoft.com/office/officeart/2018/2/layout/IconVerticalSolidList"/>
    <dgm:cxn modelId="{B3AC0347-4C64-43A9-ACF2-970356B581F5}" type="presParOf" srcId="{7BCA167C-E5CF-48A1-BD58-516C2E62BEAA}" destId="{052D7C8A-3E63-402C-9B3D-B9E6ED2C54C8}" srcOrd="6" destOrd="0" presId="urn:microsoft.com/office/officeart/2018/2/layout/IconVerticalSolidList"/>
    <dgm:cxn modelId="{BC81C2B1-E54E-4DDB-8202-0C406FF95CC3}" type="presParOf" srcId="{052D7C8A-3E63-402C-9B3D-B9E6ED2C54C8}" destId="{1337AB4C-19AB-4327-9494-4C4A5F78294F}" srcOrd="0" destOrd="0" presId="urn:microsoft.com/office/officeart/2018/2/layout/IconVerticalSolidList"/>
    <dgm:cxn modelId="{12E8A5AE-A40F-4533-A999-D0E364E5CF1C}" type="presParOf" srcId="{052D7C8A-3E63-402C-9B3D-B9E6ED2C54C8}" destId="{80122471-D3A5-4B3B-9C34-3F428CFC08E5}" srcOrd="1" destOrd="0" presId="urn:microsoft.com/office/officeart/2018/2/layout/IconVerticalSolidList"/>
    <dgm:cxn modelId="{627FE786-1C4D-4682-9965-42D5A25DD074}" type="presParOf" srcId="{052D7C8A-3E63-402C-9B3D-B9E6ED2C54C8}" destId="{4C1C333F-9892-4E9E-B229-386AE098A1F9}" srcOrd="2" destOrd="0" presId="urn:microsoft.com/office/officeart/2018/2/layout/IconVerticalSolidList"/>
    <dgm:cxn modelId="{2DCB3CA0-22EF-43F3-B4EF-A81A8DD938D4}" type="presParOf" srcId="{052D7C8A-3E63-402C-9B3D-B9E6ED2C54C8}" destId="{6B3C0D29-B4B3-450B-978B-4974CA011200}" srcOrd="3" destOrd="0" presId="urn:microsoft.com/office/officeart/2018/2/layout/IconVerticalSolidList"/>
    <dgm:cxn modelId="{34C0F46A-1141-4BDC-B1A4-4FD793668FEB}" type="presParOf" srcId="{7BCA167C-E5CF-48A1-BD58-516C2E62BEAA}" destId="{516135A4-62AA-4EB7-AE91-13C4D8DCF538}" srcOrd="7" destOrd="0" presId="urn:microsoft.com/office/officeart/2018/2/layout/IconVerticalSolidList"/>
    <dgm:cxn modelId="{05B481A3-1D65-4860-A0BC-422DE459761C}" type="presParOf" srcId="{7BCA167C-E5CF-48A1-BD58-516C2E62BEAA}" destId="{CBD67083-020D-4097-98A8-ACC1A492B56E}" srcOrd="8" destOrd="0" presId="urn:microsoft.com/office/officeart/2018/2/layout/IconVerticalSolidList"/>
    <dgm:cxn modelId="{9C8CEF4C-9DC3-458A-90ED-E9A0104AFAFB}" type="presParOf" srcId="{CBD67083-020D-4097-98A8-ACC1A492B56E}" destId="{F35FABC3-2797-4960-A0B6-DD33AF8C32B2}" srcOrd="0" destOrd="0" presId="urn:microsoft.com/office/officeart/2018/2/layout/IconVerticalSolidList"/>
    <dgm:cxn modelId="{FEDE6CE2-9C52-47E9-A590-B2BDC713CBC7}" type="presParOf" srcId="{CBD67083-020D-4097-98A8-ACC1A492B56E}" destId="{97821839-03AD-40B2-8CB4-5F58893927C4}" srcOrd="1" destOrd="0" presId="urn:microsoft.com/office/officeart/2018/2/layout/IconVerticalSolidList"/>
    <dgm:cxn modelId="{97BC3B71-21CA-4321-A735-F8FA75650DB7}" type="presParOf" srcId="{CBD67083-020D-4097-98A8-ACC1A492B56E}" destId="{FEA97899-D391-4F6A-8A5A-D26C58080ACD}" srcOrd="2" destOrd="0" presId="urn:microsoft.com/office/officeart/2018/2/layout/IconVerticalSolidList"/>
    <dgm:cxn modelId="{1251CAEE-51EB-471F-A8B2-3D44956EE5D8}" type="presParOf" srcId="{CBD67083-020D-4097-98A8-ACC1A492B56E}" destId="{FBBFBCD6-E895-4B81-8707-D8C55300D9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116FF-3CE6-4D8B-9092-FAC62B5CC46F}">
      <dsp:nvSpPr>
        <dsp:cNvPr id="0" name=""/>
        <dsp:cNvSpPr/>
      </dsp:nvSpPr>
      <dsp:spPr>
        <a:xfrm>
          <a:off x="0" y="630733"/>
          <a:ext cx="8596312" cy="11644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D4EB5-107B-47FF-A135-4D106235E838}">
      <dsp:nvSpPr>
        <dsp:cNvPr id="0" name=""/>
        <dsp:cNvSpPr/>
      </dsp:nvSpPr>
      <dsp:spPr>
        <a:xfrm>
          <a:off x="352240" y="892730"/>
          <a:ext cx="640437" cy="64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A0AE34-B33D-4DDE-8E62-F0F2D18CBB17}">
      <dsp:nvSpPr>
        <dsp:cNvPr id="0" name=""/>
        <dsp:cNvSpPr/>
      </dsp:nvSpPr>
      <dsp:spPr>
        <a:xfrm>
          <a:off x="1344917" y="630733"/>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755650">
            <a:lnSpc>
              <a:spcPct val="90000"/>
            </a:lnSpc>
            <a:spcBef>
              <a:spcPct val="0"/>
            </a:spcBef>
            <a:spcAft>
              <a:spcPct val="35000"/>
            </a:spcAft>
            <a:buNone/>
          </a:pPr>
          <a:r>
            <a:rPr lang="en-US" sz="1700" kern="1200"/>
            <a:t>The purpose of this application is to allow the users to get consultation on diet and exercise regime, take expert advice and connect to them to get their issues resolved, thus equipping them to maintain a healthy lifestyle.</a:t>
          </a:r>
        </a:p>
      </dsp:txBody>
      <dsp:txXfrm>
        <a:off x="1344917" y="630733"/>
        <a:ext cx="7251394" cy="1164431"/>
      </dsp:txXfrm>
    </dsp:sp>
    <dsp:sp modelId="{0A5E5BBB-0BFA-4862-9030-29F4010AD4B5}">
      <dsp:nvSpPr>
        <dsp:cNvPr id="0" name=""/>
        <dsp:cNvSpPr/>
      </dsp:nvSpPr>
      <dsp:spPr>
        <a:xfrm>
          <a:off x="0" y="2086272"/>
          <a:ext cx="8596312" cy="11644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A51E2-B2C9-486A-ADEB-D1B166F1BC09}">
      <dsp:nvSpPr>
        <dsp:cNvPr id="0" name=""/>
        <dsp:cNvSpPr/>
      </dsp:nvSpPr>
      <dsp:spPr>
        <a:xfrm>
          <a:off x="352240" y="2348269"/>
          <a:ext cx="640437" cy="64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172221-3234-441D-8796-3521946EBF81}">
      <dsp:nvSpPr>
        <dsp:cNvPr id="0" name=""/>
        <dsp:cNvSpPr/>
      </dsp:nvSpPr>
      <dsp:spPr>
        <a:xfrm>
          <a:off x="1344917" y="2086272"/>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755650">
            <a:lnSpc>
              <a:spcPct val="90000"/>
            </a:lnSpc>
            <a:spcBef>
              <a:spcPct val="0"/>
            </a:spcBef>
            <a:spcAft>
              <a:spcPct val="35000"/>
            </a:spcAft>
            <a:buNone/>
          </a:pPr>
          <a:r>
            <a:rPr lang="en-US" sz="1700" kern="1200"/>
            <a:t>Additionally, this application also manages the resources and responsibilities of each operational unit that is involved in this system.</a:t>
          </a:r>
        </a:p>
      </dsp:txBody>
      <dsp:txXfrm>
        <a:off x="1344917" y="2086272"/>
        <a:ext cx="7251394" cy="1164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CB59F-A572-40CC-8C8A-83B77B93CAC0}">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B1ACC-BC80-45A3-A361-60339DD2B5E9}">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842382-DEFC-4028-BD51-24A57A9B4966}">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Need to understand the importance of being healthy.</a:t>
          </a:r>
        </a:p>
      </dsp:txBody>
      <dsp:txXfrm>
        <a:off x="957071" y="3890"/>
        <a:ext cx="5671732" cy="828633"/>
      </dsp:txXfrm>
    </dsp:sp>
    <dsp:sp modelId="{F93407A8-ED1A-4AA8-8DED-87914233E9DC}">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5A649-0869-4B30-A5CB-9820EA6DE540}">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B3C962-9848-4AE1-B841-79CEB995038B}">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Food and Diet plays a major role.</a:t>
          </a:r>
        </a:p>
      </dsp:txBody>
      <dsp:txXfrm>
        <a:off x="957071" y="1039682"/>
        <a:ext cx="5671732" cy="828633"/>
      </dsp:txXfrm>
    </dsp:sp>
    <dsp:sp modelId="{CCDB8993-9D79-4229-9350-EDCA561E1C23}">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60172-D001-4A33-959B-2AB091BB14DF}">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77BD05-0515-4398-AE6A-92819765966E}">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dirty="0"/>
            <a:t>Importance of exercise cannot be stated enough!!</a:t>
          </a:r>
        </a:p>
      </dsp:txBody>
      <dsp:txXfrm>
        <a:off x="957071" y="2075473"/>
        <a:ext cx="5671732" cy="828633"/>
      </dsp:txXfrm>
    </dsp:sp>
    <dsp:sp modelId="{1337AB4C-19AB-4327-9494-4C4A5F78294F}">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122471-D3A5-4B3B-9C34-3F428CFC08E5}">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3C0D29-B4B3-450B-978B-4974CA011200}">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Its important to switch to healthy food.</a:t>
          </a:r>
        </a:p>
      </dsp:txBody>
      <dsp:txXfrm>
        <a:off x="957071" y="3111265"/>
        <a:ext cx="5671732" cy="828633"/>
      </dsp:txXfrm>
    </dsp:sp>
    <dsp:sp modelId="{F35FABC3-2797-4960-A0B6-DD33AF8C32B2}">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21839-03AD-40B2-8CB4-5F58893927C4}">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BFBCD6-E895-4B81-8707-D8C55300D982}">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HEALTHY BODY = HEALTHY MIND</a:t>
          </a:r>
        </a:p>
      </dsp:txBody>
      <dsp:txXfrm>
        <a:off x="957071" y="4147057"/>
        <a:ext cx="5671732" cy="8286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39074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78565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45119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324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154472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2501449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99451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374966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6CE56-C796-4D43-819E-4D5028EF76BC}"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17482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6CE56-C796-4D43-819E-4D5028EF76BC}" type="datetimeFigureOut">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4032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6CE56-C796-4D43-819E-4D5028EF76BC}" type="datetimeFigureOut">
              <a:rPr lang="en-US" smtClean="0"/>
              <a:t>12/14/20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316092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6CE56-C796-4D43-819E-4D5028EF76BC}" type="datetimeFigureOut">
              <a:rPr lang="en-US" smtClean="0"/>
              <a:t>12/14/20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257163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6CE56-C796-4D43-819E-4D5028EF76BC}" type="datetimeFigureOut">
              <a:rPr lang="en-US" smtClean="0"/>
              <a:t>12/14/20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258239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6CE56-C796-4D43-819E-4D5028EF76BC}" type="datetimeFigureOut">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7192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6CE56-C796-4D43-819E-4D5028EF76BC}" type="datetimeFigureOut">
              <a:rPr lang="en-US" smtClean="0"/>
              <a:t>12/14/20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7924-DA9F-4242-A1C4-B3D9D51A90A5}" type="slidenum">
              <a:rPr lang="en-US" smtClean="0"/>
              <a:t>‹#›</a:t>
            </a:fld>
            <a:endParaRPr lang="en-US"/>
          </a:p>
        </p:txBody>
      </p:sp>
    </p:spTree>
    <p:extLst>
      <p:ext uri="{BB962C8B-B14F-4D97-AF65-F5344CB8AC3E}">
        <p14:creationId xmlns:p14="http://schemas.microsoft.com/office/powerpoint/2010/main" val="151562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66CE56-C796-4D43-819E-4D5028EF76BC}" type="datetimeFigureOut">
              <a:rPr lang="en-US" smtClean="0"/>
              <a:t>12/14/20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0B7924-DA9F-4242-A1C4-B3D9D51A90A5}" type="slidenum">
              <a:rPr lang="en-US" smtClean="0"/>
              <a:t>‹#›</a:t>
            </a:fld>
            <a:endParaRPr lang="en-US"/>
          </a:p>
        </p:txBody>
      </p:sp>
    </p:spTree>
    <p:extLst>
      <p:ext uri="{BB962C8B-B14F-4D97-AF65-F5344CB8AC3E}">
        <p14:creationId xmlns:p14="http://schemas.microsoft.com/office/powerpoint/2010/main" val="417103962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0DF69-5129-F946-ADA6-51D3376195A2}"/>
              </a:ext>
            </a:extLst>
          </p:cNvPr>
          <p:cNvSpPr>
            <a:spLocks noGrp="1"/>
          </p:cNvSpPr>
          <p:nvPr>
            <p:ph type="ctrTitle"/>
          </p:nvPr>
        </p:nvSpPr>
        <p:spPr>
          <a:xfrm>
            <a:off x="1554120" y="1020871"/>
            <a:ext cx="6960759" cy="2849671"/>
          </a:xfrm>
        </p:spPr>
        <p:txBody>
          <a:bodyPr>
            <a:normAutofit/>
          </a:bodyPr>
          <a:lstStyle/>
          <a:p>
            <a:pPr algn="l"/>
            <a:r>
              <a:rPr lang="en-US" sz="6600" b="1">
                <a:solidFill>
                  <a:srgbClr val="FFFFFF"/>
                </a:solidFill>
              </a:rPr>
              <a:t>HEALTHFY ME</a:t>
            </a:r>
          </a:p>
        </p:txBody>
      </p:sp>
      <p:sp>
        <p:nvSpPr>
          <p:cNvPr id="3" name="Subtitle 2">
            <a:extLst>
              <a:ext uri="{FF2B5EF4-FFF2-40B4-BE49-F238E27FC236}">
                <a16:creationId xmlns:a16="http://schemas.microsoft.com/office/drawing/2014/main" id="{A5F2D2FF-B2E9-6B44-AC8B-BEAEA529A173}"/>
              </a:ext>
            </a:extLst>
          </p:cNvPr>
          <p:cNvSpPr>
            <a:spLocks noGrp="1"/>
          </p:cNvSpPr>
          <p:nvPr>
            <p:ph type="subTitle" idx="1"/>
          </p:nvPr>
        </p:nvSpPr>
        <p:spPr>
          <a:xfrm>
            <a:off x="1683088" y="3962088"/>
            <a:ext cx="6112077" cy="1186108"/>
          </a:xfrm>
        </p:spPr>
        <p:txBody>
          <a:bodyPr>
            <a:normAutofit/>
          </a:bodyPr>
          <a:lstStyle/>
          <a:p>
            <a:pPr algn="l"/>
            <a:r>
              <a:rPr lang="en-US" sz="2000">
                <a:solidFill>
                  <a:srgbClr val="FFFFFF">
                    <a:alpha val="70000"/>
                  </a:srgbClr>
                </a:solidFill>
              </a:rPr>
              <a:t>Final Project for INFO5100 Application Engineering Development</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0312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9B49-D4FD-6041-9C07-0BB8352278B4}"/>
              </a:ext>
            </a:extLst>
          </p:cNvPr>
          <p:cNvSpPr>
            <a:spLocks noGrp="1"/>
          </p:cNvSpPr>
          <p:nvPr>
            <p:ph type="title"/>
          </p:nvPr>
        </p:nvSpPr>
        <p:spPr/>
        <p:txBody>
          <a:bodyPr/>
          <a:lstStyle/>
          <a:p>
            <a:r>
              <a:rPr lang="en-US" dirty="0"/>
              <a:t>MANAGING ENTERPRISE ADMINISTRATOR</a:t>
            </a:r>
          </a:p>
        </p:txBody>
      </p:sp>
      <p:pic>
        <p:nvPicPr>
          <p:cNvPr id="5" name="Content Placeholder 4" descr="Graphical user interface&#10;&#10;Description automatically generated">
            <a:extLst>
              <a:ext uri="{FF2B5EF4-FFF2-40B4-BE49-F238E27FC236}">
                <a16:creationId xmlns:a16="http://schemas.microsoft.com/office/drawing/2014/main" id="{1F94F670-3DA7-C64D-9F07-D6CDE639268C}"/>
              </a:ext>
            </a:extLst>
          </p:cNvPr>
          <p:cNvPicPr>
            <a:picLocks noGrp="1" noChangeAspect="1"/>
          </p:cNvPicPr>
          <p:nvPr>
            <p:ph idx="1"/>
          </p:nvPr>
        </p:nvPicPr>
        <p:blipFill>
          <a:blip r:embed="rId2"/>
          <a:stretch>
            <a:fillRect/>
          </a:stretch>
        </p:blipFill>
        <p:spPr>
          <a:xfrm>
            <a:off x="1200237" y="2160588"/>
            <a:ext cx="7551563" cy="3881437"/>
          </a:xfrm>
        </p:spPr>
      </p:pic>
    </p:spTree>
    <p:extLst>
      <p:ext uri="{BB962C8B-B14F-4D97-AF65-F5344CB8AC3E}">
        <p14:creationId xmlns:p14="http://schemas.microsoft.com/office/powerpoint/2010/main" val="391292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8F0C-645C-2B4D-BBC3-BCE4096CA9C0}"/>
              </a:ext>
            </a:extLst>
          </p:cNvPr>
          <p:cNvSpPr>
            <a:spLocks noGrp="1"/>
          </p:cNvSpPr>
          <p:nvPr>
            <p:ph type="title"/>
          </p:nvPr>
        </p:nvSpPr>
        <p:spPr/>
        <p:txBody>
          <a:bodyPr/>
          <a:lstStyle/>
          <a:p>
            <a:r>
              <a:rPr lang="en-US" dirty="0"/>
              <a:t>CUSTOMER REGISTRATION</a:t>
            </a:r>
          </a:p>
        </p:txBody>
      </p:sp>
      <p:pic>
        <p:nvPicPr>
          <p:cNvPr id="5" name="Content Placeholder 4" descr="Diagram&#10;&#10;Description automatically generated">
            <a:extLst>
              <a:ext uri="{FF2B5EF4-FFF2-40B4-BE49-F238E27FC236}">
                <a16:creationId xmlns:a16="http://schemas.microsoft.com/office/drawing/2014/main" id="{43DBD832-D04D-2849-81D0-377804952ED7}"/>
              </a:ext>
            </a:extLst>
          </p:cNvPr>
          <p:cNvPicPr>
            <a:picLocks noGrp="1" noChangeAspect="1"/>
          </p:cNvPicPr>
          <p:nvPr>
            <p:ph idx="1"/>
          </p:nvPr>
        </p:nvPicPr>
        <p:blipFill>
          <a:blip r:embed="rId2"/>
          <a:stretch>
            <a:fillRect/>
          </a:stretch>
        </p:blipFill>
        <p:spPr>
          <a:xfrm>
            <a:off x="1194676" y="2160588"/>
            <a:ext cx="7562685" cy="3881437"/>
          </a:xfrm>
        </p:spPr>
      </p:pic>
    </p:spTree>
    <p:extLst>
      <p:ext uri="{BB962C8B-B14F-4D97-AF65-F5344CB8AC3E}">
        <p14:creationId xmlns:p14="http://schemas.microsoft.com/office/powerpoint/2010/main" val="312586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39F-AC4F-0642-AE5B-11CFB488FA86}"/>
              </a:ext>
            </a:extLst>
          </p:cNvPr>
          <p:cNvSpPr>
            <a:spLocks noGrp="1"/>
          </p:cNvSpPr>
          <p:nvPr>
            <p:ph type="title"/>
          </p:nvPr>
        </p:nvSpPr>
        <p:spPr/>
        <p:txBody>
          <a:bodyPr/>
          <a:lstStyle/>
          <a:p>
            <a:r>
              <a:rPr lang="en-US" dirty="0"/>
              <a:t>CUSTOMER REGISTRATION</a:t>
            </a:r>
          </a:p>
        </p:txBody>
      </p:sp>
      <p:pic>
        <p:nvPicPr>
          <p:cNvPr id="5" name="Content Placeholder 4">
            <a:extLst>
              <a:ext uri="{FF2B5EF4-FFF2-40B4-BE49-F238E27FC236}">
                <a16:creationId xmlns:a16="http://schemas.microsoft.com/office/drawing/2014/main" id="{5582BE50-606E-8245-A12B-248CDA70F018}"/>
              </a:ext>
            </a:extLst>
          </p:cNvPr>
          <p:cNvPicPr>
            <a:picLocks noGrp="1" noChangeAspect="1"/>
          </p:cNvPicPr>
          <p:nvPr>
            <p:ph idx="1"/>
          </p:nvPr>
        </p:nvPicPr>
        <p:blipFill>
          <a:blip r:embed="rId2"/>
          <a:stretch>
            <a:fillRect/>
          </a:stretch>
        </p:blipFill>
        <p:spPr>
          <a:xfrm>
            <a:off x="1200237" y="2160588"/>
            <a:ext cx="7551563" cy="3881437"/>
          </a:xfrm>
        </p:spPr>
      </p:pic>
    </p:spTree>
    <p:extLst>
      <p:ext uri="{BB962C8B-B14F-4D97-AF65-F5344CB8AC3E}">
        <p14:creationId xmlns:p14="http://schemas.microsoft.com/office/powerpoint/2010/main" val="85653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1826-1F49-6647-AE24-FD5702CDCD7A}"/>
              </a:ext>
            </a:extLst>
          </p:cNvPr>
          <p:cNvSpPr>
            <a:spLocks noGrp="1"/>
          </p:cNvSpPr>
          <p:nvPr>
            <p:ph type="title"/>
          </p:nvPr>
        </p:nvSpPr>
        <p:spPr/>
        <p:txBody>
          <a:bodyPr/>
          <a:lstStyle/>
          <a:p>
            <a:r>
              <a:rPr lang="en-US" dirty="0"/>
              <a:t>CUSTOMER LANDING PAGE</a:t>
            </a:r>
          </a:p>
        </p:txBody>
      </p:sp>
      <p:pic>
        <p:nvPicPr>
          <p:cNvPr id="5" name="Content Placeholder 4" descr="Graphical user interface, application, website&#10;&#10;Description automatically generated">
            <a:extLst>
              <a:ext uri="{FF2B5EF4-FFF2-40B4-BE49-F238E27FC236}">
                <a16:creationId xmlns:a16="http://schemas.microsoft.com/office/drawing/2014/main" id="{1ED12ECC-232C-6741-8D24-58F043FE3096}"/>
              </a:ext>
            </a:extLst>
          </p:cNvPr>
          <p:cNvPicPr>
            <a:picLocks noGrp="1" noChangeAspect="1"/>
          </p:cNvPicPr>
          <p:nvPr>
            <p:ph idx="1"/>
          </p:nvPr>
        </p:nvPicPr>
        <p:blipFill>
          <a:blip r:embed="rId2"/>
          <a:stretch>
            <a:fillRect/>
          </a:stretch>
        </p:blipFill>
        <p:spPr>
          <a:xfrm>
            <a:off x="1189387" y="2160588"/>
            <a:ext cx="7573263" cy="3881437"/>
          </a:xfrm>
        </p:spPr>
      </p:pic>
    </p:spTree>
    <p:extLst>
      <p:ext uri="{BB962C8B-B14F-4D97-AF65-F5344CB8AC3E}">
        <p14:creationId xmlns:p14="http://schemas.microsoft.com/office/powerpoint/2010/main" val="354711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52EB-EE24-E349-B12F-5490E2373782}"/>
              </a:ext>
            </a:extLst>
          </p:cNvPr>
          <p:cNvSpPr>
            <a:spLocks noGrp="1"/>
          </p:cNvSpPr>
          <p:nvPr>
            <p:ph type="title"/>
          </p:nvPr>
        </p:nvSpPr>
        <p:spPr/>
        <p:txBody>
          <a:bodyPr/>
          <a:lstStyle/>
          <a:p>
            <a:r>
              <a:rPr lang="en-US" dirty="0"/>
              <a:t>CUSTOMER REQUEST TO NUTRITIONIST</a:t>
            </a:r>
          </a:p>
        </p:txBody>
      </p:sp>
      <p:pic>
        <p:nvPicPr>
          <p:cNvPr id="5" name="Content Placeholder 4" descr="Graphical user interface, application&#10;&#10;Description automatically generated">
            <a:extLst>
              <a:ext uri="{FF2B5EF4-FFF2-40B4-BE49-F238E27FC236}">
                <a16:creationId xmlns:a16="http://schemas.microsoft.com/office/drawing/2014/main" id="{5DB11BB8-DAFA-BE42-B982-E8FA01439134}"/>
              </a:ext>
            </a:extLst>
          </p:cNvPr>
          <p:cNvPicPr>
            <a:picLocks noGrp="1" noChangeAspect="1"/>
          </p:cNvPicPr>
          <p:nvPr>
            <p:ph idx="1"/>
          </p:nvPr>
        </p:nvPicPr>
        <p:blipFill>
          <a:blip r:embed="rId2"/>
          <a:stretch>
            <a:fillRect/>
          </a:stretch>
        </p:blipFill>
        <p:spPr>
          <a:xfrm>
            <a:off x="1167499" y="2160588"/>
            <a:ext cx="7617039" cy="3881437"/>
          </a:xfrm>
        </p:spPr>
      </p:pic>
    </p:spTree>
    <p:extLst>
      <p:ext uri="{BB962C8B-B14F-4D97-AF65-F5344CB8AC3E}">
        <p14:creationId xmlns:p14="http://schemas.microsoft.com/office/powerpoint/2010/main" val="223845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AAD6-2EFB-4A4F-8AD4-18812AE0630E}"/>
              </a:ext>
            </a:extLst>
          </p:cNvPr>
          <p:cNvSpPr>
            <a:spLocks noGrp="1"/>
          </p:cNvSpPr>
          <p:nvPr>
            <p:ph type="title"/>
          </p:nvPr>
        </p:nvSpPr>
        <p:spPr/>
        <p:txBody>
          <a:bodyPr/>
          <a:lstStyle/>
          <a:p>
            <a:r>
              <a:rPr lang="en-US" dirty="0"/>
              <a:t>CUSTOMER REQUEST STATUS</a:t>
            </a:r>
          </a:p>
        </p:txBody>
      </p:sp>
      <p:pic>
        <p:nvPicPr>
          <p:cNvPr id="5" name="Content Placeholder 4" descr="Graphical user interface, application&#10;&#10;Description automatically generated">
            <a:extLst>
              <a:ext uri="{FF2B5EF4-FFF2-40B4-BE49-F238E27FC236}">
                <a16:creationId xmlns:a16="http://schemas.microsoft.com/office/drawing/2014/main" id="{B29DBFFC-BBB3-F742-8F2E-178185663158}"/>
              </a:ext>
            </a:extLst>
          </p:cNvPr>
          <p:cNvPicPr>
            <a:picLocks noGrp="1" noChangeAspect="1"/>
          </p:cNvPicPr>
          <p:nvPr>
            <p:ph idx="1"/>
          </p:nvPr>
        </p:nvPicPr>
        <p:blipFill>
          <a:blip r:embed="rId2"/>
          <a:stretch>
            <a:fillRect/>
          </a:stretch>
        </p:blipFill>
        <p:spPr>
          <a:xfrm>
            <a:off x="1167499" y="2160588"/>
            <a:ext cx="7617039" cy="3881437"/>
          </a:xfrm>
        </p:spPr>
      </p:pic>
    </p:spTree>
    <p:extLst>
      <p:ext uri="{BB962C8B-B14F-4D97-AF65-F5344CB8AC3E}">
        <p14:creationId xmlns:p14="http://schemas.microsoft.com/office/powerpoint/2010/main" val="203165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08F-CB88-BE42-AFF3-20D23B7FB088}"/>
              </a:ext>
            </a:extLst>
          </p:cNvPr>
          <p:cNvSpPr>
            <a:spLocks noGrp="1"/>
          </p:cNvSpPr>
          <p:nvPr>
            <p:ph type="title"/>
          </p:nvPr>
        </p:nvSpPr>
        <p:spPr/>
        <p:txBody>
          <a:bodyPr/>
          <a:lstStyle/>
          <a:p>
            <a:r>
              <a:rPr lang="en-US" dirty="0"/>
              <a:t>MANAGE EMPLOYEES</a:t>
            </a:r>
          </a:p>
        </p:txBody>
      </p:sp>
      <p:pic>
        <p:nvPicPr>
          <p:cNvPr id="5" name="Content Placeholder 4" descr="Graphical user interface&#10;&#10;Description automatically generated">
            <a:extLst>
              <a:ext uri="{FF2B5EF4-FFF2-40B4-BE49-F238E27FC236}">
                <a16:creationId xmlns:a16="http://schemas.microsoft.com/office/drawing/2014/main" id="{A039468C-38EA-5A40-B127-DCF66E962FEC}"/>
              </a:ext>
            </a:extLst>
          </p:cNvPr>
          <p:cNvPicPr>
            <a:picLocks noGrp="1" noChangeAspect="1"/>
          </p:cNvPicPr>
          <p:nvPr>
            <p:ph idx="1"/>
          </p:nvPr>
        </p:nvPicPr>
        <p:blipFill>
          <a:blip r:embed="rId2"/>
          <a:stretch>
            <a:fillRect/>
          </a:stretch>
        </p:blipFill>
        <p:spPr>
          <a:xfrm>
            <a:off x="1184068" y="2160588"/>
            <a:ext cx="7583902" cy="3881437"/>
          </a:xfrm>
        </p:spPr>
      </p:pic>
    </p:spTree>
    <p:extLst>
      <p:ext uri="{BB962C8B-B14F-4D97-AF65-F5344CB8AC3E}">
        <p14:creationId xmlns:p14="http://schemas.microsoft.com/office/powerpoint/2010/main" val="10542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9F77-2526-934A-BBDA-07CF0341A7FC}"/>
              </a:ext>
            </a:extLst>
          </p:cNvPr>
          <p:cNvSpPr>
            <a:spLocks noGrp="1"/>
          </p:cNvSpPr>
          <p:nvPr>
            <p:ph type="title"/>
          </p:nvPr>
        </p:nvSpPr>
        <p:spPr/>
        <p:txBody>
          <a:bodyPr/>
          <a:lstStyle/>
          <a:p>
            <a:r>
              <a:rPr lang="en-US" dirty="0"/>
              <a:t>MANAGE REQUESTS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DAE064F-944D-074F-A225-9F5D642C85EB}"/>
              </a:ext>
            </a:extLst>
          </p:cNvPr>
          <p:cNvPicPr>
            <a:picLocks noGrp="1" noChangeAspect="1"/>
          </p:cNvPicPr>
          <p:nvPr>
            <p:ph idx="1"/>
          </p:nvPr>
        </p:nvPicPr>
        <p:blipFill>
          <a:blip r:embed="rId2"/>
          <a:stretch>
            <a:fillRect/>
          </a:stretch>
        </p:blipFill>
        <p:spPr>
          <a:xfrm>
            <a:off x="1194964" y="2160588"/>
            <a:ext cx="7562110" cy="3881437"/>
          </a:xfrm>
        </p:spPr>
      </p:pic>
    </p:spTree>
    <p:extLst>
      <p:ext uri="{BB962C8B-B14F-4D97-AF65-F5344CB8AC3E}">
        <p14:creationId xmlns:p14="http://schemas.microsoft.com/office/powerpoint/2010/main" val="69647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88CE-4912-6E45-A5DE-A25923CDABED}"/>
              </a:ext>
            </a:extLst>
          </p:cNvPr>
          <p:cNvSpPr>
            <a:spLocks noGrp="1"/>
          </p:cNvSpPr>
          <p:nvPr>
            <p:ph type="title"/>
          </p:nvPr>
        </p:nvSpPr>
        <p:spPr/>
        <p:txBody>
          <a:bodyPr>
            <a:normAutofit/>
          </a:bodyPr>
          <a:lstStyle/>
          <a:p>
            <a:r>
              <a:rPr lang="en-US" sz="2800" dirty="0"/>
              <a:t>ENTERPRISE ADMINISTRATOR REQUEST MANAGEMENT</a:t>
            </a:r>
          </a:p>
        </p:txBody>
      </p:sp>
      <p:pic>
        <p:nvPicPr>
          <p:cNvPr id="5" name="Content Placeholder 4" descr="Graphical user interface, application&#10;&#10;Description automatically generated">
            <a:extLst>
              <a:ext uri="{FF2B5EF4-FFF2-40B4-BE49-F238E27FC236}">
                <a16:creationId xmlns:a16="http://schemas.microsoft.com/office/drawing/2014/main" id="{C0F94620-5351-724E-844A-5B4A57890910}"/>
              </a:ext>
            </a:extLst>
          </p:cNvPr>
          <p:cNvPicPr>
            <a:picLocks noGrp="1" noChangeAspect="1"/>
          </p:cNvPicPr>
          <p:nvPr>
            <p:ph idx="1"/>
          </p:nvPr>
        </p:nvPicPr>
        <p:blipFill>
          <a:blip r:embed="rId2"/>
          <a:stretch>
            <a:fillRect/>
          </a:stretch>
        </p:blipFill>
        <p:spPr>
          <a:xfrm>
            <a:off x="1216219" y="1692756"/>
            <a:ext cx="7518897" cy="3881437"/>
          </a:xfrm>
        </p:spPr>
      </p:pic>
    </p:spTree>
    <p:extLst>
      <p:ext uri="{BB962C8B-B14F-4D97-AF65-F5344CB8AC3E}">
        <p14:creationId xmlns:p14="http://schemas.microsoft.com/office/powerpoint/2010/main" val="377899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1296-8F9F-5F45-B686-9682F2479E83}"/>
              </a:ext>
            </a:extLst>
          </p:cNvPr>
          <p:cNvSpPr>
            <a:spLocks noGrp="1"/>
          </p:cNvSpPr>
          <p:nvPr>
            <p:ph type="title"/>
          </p:nvPr>
        </p:nvSpPr>
        <p:spPr/>
        <p:txBody>
          <a:bodyPr/>
          <a:lstStyle/>
          <a:p>
            <a:r>
              <a:rPr lang="en-US" dirty="0"/>
              <a:t>NUTRITIONIST LANDING PAGE</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666FCA33-2B90-7044-8D23-B7F000F71BCB}"/>
              </a:ext>
            </a:extLst>
          </p:cNvPr>
          <p:cNvPicPr>
            <a:picLocks noGrp="1" noChangeAspect="1"/>
          </p:cNvPicPr>
          <p:nvPr>
            <p:ph idx="1"/>
          </p:nvPr>
        </p:nvPicPr>
        <p:blipFill>
          <a:blip r:embed="rId2"/>
          <a:stretch>
            <a:fillRect/>
          </a:stretch>
        </p:blipFill>
        <p:spPr>
          <a:xfrm>
            <a:off x="1173108" y="2160588"/>
            <a:ext cx="7605821" cy="3881437"/>
          </a:xfrm>
        </p:spPr>
      </p:pic>
    </p:spTree>
    <p:extLst>
      <p:ext uri="{BB962C8B-B14F-4D97-AF65-F5344CB8AC3E}">
        <p14:creationId xmlns:p14="http://schemas.microsoft.com/office/powerpoint/2010/main" val="174517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99927-440B-9440-9F7E-CE8884DE7EC7}"/>
              </a:ext>
            </a:extLst>
          </p:cNvPr>
          <p:cNvSpPr>
            <a:spLocks noGrp="1"/>
          </p:cNvSpPr>
          <p:nvPr>
            <p:ph type="title"/>
          </p:nvPr>
        </p:nvSpPr>
        <p:spPr>
          <a:xfrm>
            <a:off x="1043950" y="1179151"/>
            <a:ext cx="3300646" cy="4463889"/>
          </a:xfrm>
        </p:spPr>
        <p:txBody>
          <a:bodyPr anchor="ctr">
            <a:normAutofit/>
          </a:bodyPr>
          <a:lstStyle/>
          <a:p>
            <a:r>
              <a:rPr lang="en-US" dirty="0"/>
              <a:t>TEAM RUNTIME TERROR</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C182BD-A08B-4A49-9F14-BD3A6CFD6786}"/>
              </a:ext>
            </a:extLst>
          </p:cNvPr>
          <p:cNvSpPr>
            <a:spLocks noGrp="1"/>
          </p:cNvSpPr>
          <p:nvPr>
            <p:ph idx="1"/>
          </p:nvPr>
        </p:nvSpPr>
        <p:spPr>
          <a:xfrm>
            <a:off x="4978918" y="1109145"/>
            <a:ext cx="6341016" cy="4603900"/>
          </a:xfrm>
        </p:spPr>
        <p:txBody>
          <a:bodyPr anchor="ctr">
            <a:normAutofit/>
          </a:bodyPr>
          <a:lstStyle/>
          <a:p>
            <a:r>
              <a:rPr lang="en-US" dirty="0"/>
              <a:t>RISHAB SHEKAR GUNASHEKAR - 001040578</a:t>
            </a:r>
          </a:p>
          <a:p>
            <a:r>
              <a:rPr lang="en-US" dirty="0"/>
              <a:t>SRIRAM RAVINDRAN - 001003684</a:t>
            </a:r>
          </a:p>
          <a:p>
            <a:r>
              <a:rPr lang="en-US" dirty="0"/>
              <a:t>AISHWARYA YATIN SAMEL - 001554746</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68476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6A49-6580-9F44-914C-5B01A065327F}"/>
              </a:ext>
            </a:extLst>
          </p:cNvPr>
          <p:cNvSpPr>
            <a:spLocks noGrp="1"/>
          </p:cNvSpPr>
          <p:nvPr>
            <p:ph type="title"/>
          </p:nvPr>
        </p:nvSpPr>
        <p:spPr/>
        <p:txBody>
          <a:bodyPr/>
          <a:lstStyle/>
          <a:p>
            <a:r>
              <a:rPr lang="en-US" dirty="0"/>
              <a:t>NUTRITIONIST PROCESSING REQUEST</a:t>
            </a:r>
          </a:p>
        </p:txBody>
      </p:sp>
      <p:pic>
        <p:nvPicPr>
          <p:cNvPr id="5" name="Content Placeholder 4" descr="Graphical user interface&#10;&#10;Description automatically generated">
            <a:extLst>
              <a:ext uri="{FF2B5EF4-FFF2-40B4-BE49-F238E27FC236}">
                <a16:creationId xmlns:a16="http://schemas.microsoft.com/office/drawing/2014/main" id="{30AF7D5B-2955-7A4E-A065-7065095D8BCE}"/>
              </a:ext>
            </a:extLst>
          </p:cNvPr>
          <p:cNvPicPr>
            <a:picLocks noGrp="1" noChangeAspect="1"/>
          </p:cNvPicPr>
          <p:nvPr>
            <p:ph idx="1"/>
          </p:nvPr>
        </p:nvPicPr>
        <p:blipFill>
          <a:blip r:embed="rId2"/>
          <a:stretch>
            <a:fillRect/>
          </a:stretch>
        </p:blipFill>
        <p:spPr>
          <a:xfrm>
            <a:off x="1156460" y="2160588"/>
            <a:ext cx="7639118" cy="3881437"/>
          </a:xfrm>
        </p:spPr>
      </p:pic>
    </p:spTree>
    <p:extLst>
      <p:ext uri="{BB962C8B-B14F-4D97-AF65-F5344CB8AC3E}">
        <p14:creationId xmlns:p14="http://schemas.microsoft.com/office/powerpoint/2010/main" val="213737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FCA7-2B7A-CD42-86F6-D91F1E76FF35}"/>
              </a:ext>
            </a:extLst>
          </p:cNvPr>
          <p:cNvSpPr>
            <a:spLocks noGrp="1"/>
          </p:cNvSpPr>
          <p:nvPr>
            <p:ph type="title"/>
          </p:nvPr>
        </p:nvSpPr>
        <p:spPr/>
        <p:txBody>
          <a:bodyPr>
            <a:normAutofit/>
          </a:bodyPr>
          <a:lstStyle/>
          <a:p>
            <a:r>
              <a:rPr lang="en-US" sz="3200" dirty="0"/>
              <a:t>CUSTOMER RECEIVING THE CHART VIA EMAIL</a:t>
            </a:r>
          </a:p>
        </p:txBody>
      </p:sp>
      <p:pic>
        <p:nvPicPr>
          <p:cNvPr id="5" name="Content Placeholder 4" descr="Graphical user interface, text, application, Teams&#10;&#10;Description automatically generated">
            <a:extLst>
              <a:ext uri="{FF2B5EF4-FFF2-40B4-BE49-F238E27FC236}">
                <a16:creationId xmlns:a16="http://schemas.microsoft.com/office/drawing/2014/main" id="{0AD88FC0-29FB-7944-954A-D0DE747D1A63}"/>
              </a:ext>
            </a:extLst>
          </p:cNvPr>
          <p:cNvPicPr>
            <a:picLocks noGrp="1" noChangeAspect="1"/>
          </p:cNvPicPr>
          <p:nvPr>
            <p:ph idx="1"/>
          </p:nvPr>
        </p:nvPicPr>
        <p:blipFill>
          <a:blip r:embed="rId2"/>
          <a:stretch>
            <a:fillRect/>
          </a:stretch>
        </p:blipFill>
        <p:spPr>
          <a:xfrm>
            <a:off x="1015252" y="1768530"/>
            <a:ext cx="7920831" cy="3687538"/>
          </a:xfrm>
        </p:spPr>
      </p:pic>
    </p:spTree>
    <p:extLst>
      <p:ext uri="{BB962C8B-B14F-4D97-AF65-F5344CB8AC3E}">
        <p14:creationId xmlns:p14="http://schemas.microsoft.com/office/powerpoint/2010/main" val="6712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19A9-7191-1143-9A7D-E2D79AD1FC25}"/>
              </a:ext>
            </a:extLst>
          </p:cNvPr>
          <p:cNvSpPr>
            <a:spLocks noGrp="1"/>
          </p:cNvSpPr>
          <p:nvPr>
            <p:ph type="ctrTitle"/>
          </p:nvPr>
        </p:nvSpPr>
        <p:spPr>
          <a:xfrm>
            <a:off x="985969" y="4553712"/>
            <a:ext cx="8288032" cy="1096316"/>
          </a:xfrm>
        </p:spPr>
        <p:txBody>
          <a:bodyPr>
            <a:normAutofit/>
          </a:bodyPr>
          <a:lstStyle/>
          <a:p>
            <a:pPr algn="ctr"/>
            <a:r>
              <a:rPr lang="en-US" sz="4800"/>
              <a:t>THANK YOU</a:t>
            </a:r>
          </a:p>
        </p:txBody>
      </p:sp>
      <p:sp>
        <p:nvSpPr>
          <p:cNvPr id="3" name="Subtitle 2">
            <a:extLst>
              <a:ext uri="{FF2B5EF4-FFF2-40B4-BE49-F238E27FC236}">
                <a16:creationId xmlns:a16="http://schemas.microsoft.com/office/drawing/2014/main" id="{72AB3C91-620B-B948-A890-EE7FD922391B}"/>
              </a:ext>
            </a:extLst>
          </p:cNvPr>
          <p:cNvSpPr>
            <a:spLocks noGrp="1"/>
          </p:cNvSpPr>
          <p:nvPr>
            <p:ph type="subTitle" idx="1"/>
          </p:nvPr>
        </p:nvSpPr>
        <p:spPr>
          <a:xfrm>
            <a:off x="985969" y="5650029"/>
            <a:ext cx="8288032" cy="469122"/>
          </a:xfrm>
        </p:spPr>
        <p:txBody>
          <a:bodyPr>
            <a:normAutofit/>
          </a:bodyPr>
          <a:lstStyle/>
          <a:p>
            <a:pPr algn="ctr"/>
            <a:endParaRPr lang="en-US"/>
          </a:p>
        </p:txBody>
      </p:sp>
      <p:pic>
        <p:nvPicPr>
          <p:cNvPr id="30" name="Graphic 29" descr="Smiling Face with No Fill">
            <a:extLst>
              <a:ext uri="{FF2B5EF4-FFF2-40B4-BE49-F238E27FC236}">
                <a16:creationId xmlns:a16="http://schemas.microsoft.com/office/drawing/2014/main" id="{39522C25-FBA9-4C26-B9B6-AA6E07B1E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19284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D84D-A976-024E-9E63-A987B82CFC7F}"/>
              </a:ext>
            </a:extLst>
          </p:cNvPr>
          <p:cNvSpPr>
            <a:spLocks noGrp="1"/>
          </p:cNvSpPr>
          <p:nvPr>
            <p:ph type="title"/>
          </p:nvPr>
        </p:nvSpPr>
        <p:spPr>
          <a:xfrm>
            <a:off x="677334" y="609600"/>
            <a:ext cx="8596668" cy="1320800"/>
          </a:xfrm>
        </p:spPr>
        <p:txBody>
          <a:bodyPr>
            <a:normAutofit/>
          </a:bodyPr>
          <a:lstStyle/>
          <a:p>
            <a:r>
              <a:rPr lang="en-US" b="1" dirty="0"/>
              <a:t>ABOUT ECOSYSTEM</a:t>
            </a:r>
          </a:p>
        </p:txBody>
      </p:sp>
      <p:graphicFrame>
        <p:nvGraphicFramePr>
          <p:cNvPr id="5" name="Content Placeholder 2">
            <a:extLst>
              <a:ext uri="{FF2B5EF4-FFF2-40B4-BE49-F238E27FC236}">
                <a16:creationId xmlns:a16="http://schemas.microsoft.com/office/drawing/2014/main" id="{FB9C98EA-366B-49D1-8848-5FAFB836EBF3}"/>
              </a:ext>
            </a:extLst>
          </p:cNvPr>
          <p:cNvGraphicFramePr>
            <a:graphicFrameLocks noGrp="1"/>
          </p:cNvGraphicFramePr>
          <p:nvPr>
            <p:ph idx="1"/>
            <p:extLst>
              <p:ext uri="{D42A27DB-BD31-4B8C-83A1-F6EECF244321}">
                <p14:modId xmlns:p14="http://schemas.microsoft.com/office/powerpoint/2010/main" val="48209796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93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CBFF7-BF67-3349-90C1-CC310D6A74BF}"/>
              </a:ext>
            </a:extLst>
          </p:cNvPr>
          <p:cNvSpPr>
            <a:spLocks noGrp="1"/>
          </p:cNvSpPr>
          <p:nvPr>
            <p:ph type="title"/>
          </p:nvPr>
        </p:nvSpPr>
        <p:spPr>
          <a:xfrm>
            <a:off x="652481" y="1382486"/>
            <a:ext cx="3547581" cy="4093028"/>
          </a:xfrm>
        </p:spPr>
        <p:txBody>
          <a:bodyPr anchor="ctr">
            <a:normAutofit/>
          </a:bodyPr>
          <a:lstStyle/>
          <a:p>
            <a:r>
              <a:rPr lang="en-US" sz="4400" b="1"/>
              <a:t>PROBLEM STATEMENT</a:t>
            </a:r>
            <a:br>
              <a:rPr lang="en-US" sz="4400"/>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1B6983-60B5-4F60-9F06-4668B6A711DB}"/>
              </a:ext>
            </a:extLst>
          </p:cNvPr>
          <p:cNvGraphicFramePr>
            <a:graphicFrameLocks noGrp="1"/>
          </p:cNvGraphicFramePr>
          <p:nvPr>
            <p:ph idx="1"/>
            <p:extLst>
              <p:ext uri="{D42A27DB-BD31-4B8C-83A1-F6EECF244321}">
                <p14:modId xmlns:p14="http://schemas.microsoft.com/office/powerpoint/2010/main" val="26163104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3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DD8C96-6223-5248-8FFD-A6EA9DD5FE87}"/>
              </a:ext>
            </a:extLst>
          </p:cNvPr>
          <p:cNvSpPr>
            <a:spLocks noGrp="1"/>
          </p:cNvSpPr>
          <p:nvPr>
            <p:ph type="title"/>
          </p:nvPr>
        </p:nvSpPr>
        <p:spPr>
          <a:xfrm>
            <a:off x="1601788" y="553734"/>
            <a:ext cx="6316489" cy="781782"/>
          </a:xfrm>
        </p:spPr>
        <p:txBody>
          <a:bodyPr vert="horz" lIns="91440" tIns="45720" rIns="91440" bIns="45720" rtlCol="0" anchor="b">
            <a:normAutofit fontScale="90000"/>
          </a:bodyPr>
          <a:lstStyle/>
          <a:p>
            <a:pPr algn="r"/>
            <a:r>
              <a:rPr lang="en-US" sz="5400" dirty="0"/>
              <a:t>USE CASE DIAGRAM</a:t>
            </a:r>
          </a:p>
        </p:txBody>
      </p:sp>
      <p:pic>
        <p:nvPicPr>
          <p:cNvPr id="29" name="Content Placeholder 28" descr="Diagram&#10;&#10;Description automatically generated">
            <a:extLst>
              <a:ext uri="{FF2B5EF4-FFF2-40B4-BE49-F238E27FC236}">
                <a16:creationId xmlns:a16="http://schemas.microsoft.com/office/drawing/2014/main" id="{13B87CD1-76A8-FE48-9D30-05CC11E91992}"/>
              </a:ext>
            </a:extLst>
          </p:cNvPr>
          <p:cNvPicPr>
            <a:picLocks noGrp="1" noChangeAspect="1"/>
          </p:cNvPicPr>
          <p:nvPr>
            <p:ph idx="1"/>
          </p:nvPr>
        </p:nvPicPr>
        <p:blipFill>
          <a:blip r:embed="rId2"/>
          <a:stretch>
            <a:fillRect/>
          </a:stretch>
        </p:blipFill>
        <p:spPr>
          <a:xfrm>
            <a:off x="2349663" y="1427062"/>
            <a:ext cx="5719432" cy="4663538"/>
          </a:xfrm>
        </p:spPr>
      </p:pic>
    </p:spTree>
    <p:extLst>
      <p:ext uri="{BB962C8B-B14F-4D97-AF65-F5344CB8AC3E}">
        <p14:creationId xmlns:p14="http://schemas.microsoft.com/office/powerpoint/2010/main" val="316920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7BDDF5-457B-D340-BEF0-C1E6E958517B}"/>
              </a:ext>
            </a:extLst>
          </p:cNvPr>
          <p:cNvSpPr>
            <a:spLocks noGrp="1"/>
          </p:cNvSpPr>
          <p:nvPr>
            <p:ph type="title"/>
          </p:nvPr>
        </p:nvSpPr>
        <p:spPr>
          <a:xfrm>
            <a:off x="6094856" y="1261331"/>
            <a:ext cx="3179146" cy="2786430"/>
          </a:xfrm>
        </p:spPr>
        <p:txBody>
          <a:bodyPr vert="horz" lIns="91440" tIns="45720" rIns="91440" bIns="45720" rtlCol="0" anchor="b">
            <a:normAutofit/>
          </a:bodyPr>
          <a:lstStyle/>
          <a:p>
            <a:pPr algn="r"/>
            <a:r>
              <a:rPr lang="en-US" sz="5400" dirty="0"/>
              <a:t>OBJECT MODEL DIAGRAM</a:t>
            </a:r>
          </a:p>
        </p:txBody>
      </p:sp>
      <p:pic>
        <p:nvPicPr>
          <p:cNvPr id="9" name="Content Placeholder 8" descr="Diagram&#10;&#10;Description automatically generated">
            <a:extLst>
              <a:ext uri="{FF2B5EF4-FFF2-40B4-BE49-F238E27FC236}">
                <a16:creationId xmlns:a16="http://schemas.microsoft.com/office/drawing/2014/main" id="{4E10DAF9-D5D1-154A-A453-93E95208A597}"/>
              </a:ext>
            </a:extLst>
          </p:cNvPr>
          <p:cNvPicPr>
            <a:picLocks noGrp="1" noChangeAspect="1"/>
          </p:cNvPicPr>
          <p:nvPr>
            <p:ph idx="1"/>
          </p:nvPr>
        </p:nvPicPr>
        <p:blipFill>
          <a:blip r:embed="rId2"/>
          <a:stretch>
            <a:fillRect/>
          </a:stretch>
        </p:blipFill>
        <p:spPr>
          <a:xfrm>
            <a:off x="1328738" y="6714"/>
            <a:ext cx="5064481" cy="6866467"/>
          </a:xfrm>
        </p:spPr>
      </p:pic>
    </p:spTree>
    <p:extLst>
      <p:ext uri="{BB962C8B-B14F-4D97-AF65-F5344CB8AC3E}">
        <p14:creationId xmlns:p14="http://schemas.microsoft.com/office/powerpoint/2010/main" val="25682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FA06-4B8F-5C41-9C58-FBC3CAD7B6A7}"/>
              </a:ext>
            </a:extLst>
          </p:cNvPr>
          <p:cNvSpPr>
            <a:spLocks noGrp="1"/>
          </p:cNvSpPr>
          <p:nvPr>
            <p:ph type="title"/>
          </p:nvPr>
        </p:nvSpPr>
        <p:spPr/>
        <p:txBody>
          <a:bodyPr/>
          <a:lstStyle/>
          <a:p>
            <a:r>
              <a:rPr lang="en-US" dirty="0"/>
              <a:t>LOGIN SCREEN</a:t>
            </a:r>
          </a:p>
        </p:txBody>
      </p:sp>
      <p:pic>
        <p:nvPicPr>
          <p:cNvPr id="5" name="Content Placeholder 4">
            <a:extLst>
              <a:ext uri="{FF2B5EF4-FFF2-40B4-BE49-F238E27FC236}">
                <a16:creationId xmlns:a16="http://schemas.microsoft.com/office/drawing/2014/main" id="{D1C7AD3A-2136-8E4B-B2E9-4A4F64EA343F}"/>
              </a:ext>
            </a:extLst>
          </p:cNvPr>
          <p:cNvPicPr>
            <a:picLocks noGrp="1" noChangeAspect="1"/>
          </p:cNvPicPr>
          <p:nvPr>
            <p:ph idx="1"/>
          </p:nvPr>
        </p:nvPicPr>
        <p:blipFill>
          <a:blip r:embed="rId2"/>
          <a:stretch>
            <a:fillRect/>
          </a:stretch>
        </p:blipFill>
        <p:spPr>
          <a:xfrm>
            <a:off x="1189387" y="2174876"/>
            <a:ext cx="7573263" cy="3881437"/>
          </a:xfrm>
        </p:spPr>
      </p:pic>
    </p:spTree>
    <p:extLst>
      <p:ext uri="{BB962C8B-B14F-4D97-AF65-F5344CB8AC3E}">
        <p14:creationId xmlns:p14="http://schemas.microsoft.com/office/powerpoint/2010/main" val="325137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1FF1-77E5-D543-9DA3-B671860FE624}"/>
              </a:ext>
            </a:extLst>
          </p:cNvPr>
          <p:cNvSpPr>
            <a:spLocks noGrp="1"/>
          </p:cNvSpPr>
          <p:nvPr>
            <p:ph type="title"/>
          </p:nvPr>
        </p:nvSpPr>
        <p:spPr/>
        <p:txBody>
          <a:bodyPr/>
          <a:lstStyle/>
          <a:p>
            <a:r>
              <a:rPr lang="en-US" dirty="0"/>
              <a:t>SYSTEM ADMINISTRATOR LANDING PAGE</a:t>
            </a:r>
          </a:p>
        </p:txBody>
      </p:sp>
      <p:pic>
        <p:nvPicPr>
          <p:cNvPr id="5" name="Content Placeholder 4" descr="A picture containing chart&#10;&#10;Description automatically generated">
            <a:extLst>
              <a:ext uri="{FF2B5EF4-FFF2-40B4-BE49-F238E27FC236}">
                <a16:creationId xmlns:a16="http://schemas.microsoft.com/office/drawing/2014/main" id="{47F2C4A0-7BC2-7B44-A025-C4D8512582DE}"/>
              </a:ext>
            </a:extLst>
          </p:cNvPr>
          <p:cNvPicPr>
            <a:picLocks noGrp="1" noChangeAspect="1"/>
          </p:cNvPicPr>
          <p:nvPr>
            <p:ph idx="1"/>
          </p:nvPr>
        </p:nvPicPr>
        <p:blipFill>
          <a:blip r:embed="rId2"/>
          <a:stretch>
            <a:fillRect/>
          </a:stretch>
        </p:blipFill>
        <p:spPr>
          <a:xfrm>
            <a:off x="1205798" y="2160588"/>
            <a:ext cx="7540442" cy="3881437"/>
          </a:xfrm>
        </p:spPr>
      </p:pic>
    </p:spTree>
    <p:extLst>
      <p:ext uri="{BB962C8B-B14F-4D97-AF65-F5344CB8AC3E}">
        <p14:creationId xmlns:p14="http://schemas.microsoft.com/office/powerpoint/2010/main" val="429411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B8BA-CCD2-174E-AA96-6CC893FE270A}"/>
              </a:ext>
            </a:extLst>
          </p:cNvPr>
          <p:cNvSpPr>
            <a:spLocks noGrp="1"/>
          </p:cNvSpPr>
          <p:nvPr>
            <p:ph type="title"/>
          </p:nvPr>
        </p:nvSpPr>
        <p:spPr/>
        <p:txBody>
          <a:bodyPr/>
          <a:lstStyle/>
          <a:p>
            <a:r>
              <a:rPr lang="en-US" dirty="0"/>
              <a:t>MANAGING NETWORKS</a:t>
            </a:r>
          </a:p>
        </p:txBody>
      </p:sp>
      <p:pic>
        <p:nvPicPr>
          <p:cNvPr id="5" name="Content Placeholder 4" descr="Diagram&#10;&#10;Description automatically generated">
            <a:extLst>
              <a:ext uri="{FF2B5EF4-FFF2-40B4-BE49-F238E27FC236}">
                <a16:creationId xmlns:a16="http://schemas.microsoft.com/office/drawing/2014/main" id="{8F396A49-8851-324E-B7C5-A038C562E768}"/>
              </a:ext>
            </a:extLst>
          </p:cNvPr>
          <p:cNvPicPr>
            <a:picLocks noGrp="1" noChangeAspect="1"/>
          </p:cNvPicPr>
          <p:nvPr>
            <p:ph idx="1"/>
          </p:nvPr>
        </p:nvPicPr>
        <p:blipFill>
          <a:blip r:embed="rId2"/>
          <a:stretch>
            <a:fillRect/>
          </a:stretch>
        </p:blipFill>
        <p:spPr>
          <a:xfrm>
            <a:off x="1239578" y="2160588"/>
            <a:ext cx="7472881" cy="3881437"/>
          </a:xfrm>
        </p:spPr>
      </p:pic>
    </p:spTree>
    <p:extLst>
      <p:ext uri="{BB962C8B-B14F-4D97-AF65-F5344CB8AC3E}">
        <p14:creationId xmlns:p14="http://schemas.microsoft.com/office/powerpoint/2010/main" val="193629581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29</TotalTime>
  <Words>184</Words>
  <Application>Microsoft Macintosh PowerPoint</Application>
  <PresentationFormat>Widescreen</PresentationFormat>
  <Paragraphs>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HEALTHFY ME</vt:lpstr>
      <vt:lpstr>TEAM RUNTIME TERROR</vt:lpstr>
      <vt:lpstr>ABOUT ECOSYSTEM</vt:lpstr>
      <vt:lpstr>PROBLEM STATEMENT </vt:lpstr>
      <vt:lpstr>USE CASE DIAGRAM</vt:lpstr>
      <vt:lpstr>OBJECT MODEL DIAGRAM</vt:lpstr>
      <vt:lpstr>LOGIN SCREEN</vt:lpstr>
      <vt:lpstr>SYSTEM ADMINISTRATOR LANDING PAGE</vt:lpstr>
      <vt:lpstr>MANAGING NETWORKS</vt:lpstr>
      <vt:lpstr>MANAGING ENTERPRISE ADMINISTRATOR</vt:lpstr>
      <vt:lpstr>CUSTOMER REGISTRATION</vt:lpstr>
      <vt:lpstr>CUSTOMER REGISTRATION</vt:lpstr>
      <vt:lpstr>CUSTOMER LANDING PAGE</vt:lpstr>
      <vt:lpstr>CUSTOMER REQUEST TO NUTRITIONIST</vt:lpstr>
      <vt:lpstr>CUSTOMER REQUEST STATUS</vt:lpstr>
      <vt:lpstr>MANAGE EMPLOYEES</vt:lpstr>
      <vt:lpstr>MANAGE REQUESTS</vt:lpstr>
      <vt:lpstr>ENTERPRISE ADMINISTRATOR REQUEST MANAGEMENT</vt:lpstr>
      <vt:lpstr>NUTRITIONIST LANDING PAGE</vt:lpstr>
      <vt:lpstr>NUTRITIONIST PROCESSING REQUEST</vt:lpstr>
      <vt:lpstr>CUSTOMER RECEIVING THE CHART VIA EMAIL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HEALTHFY ME</dc:title>
  <dc:creator>Rishab Shekar</dc:creator>
  <cp:lastModifiedBy>Rishab Shekar</cp:lastModifiedBy>
  <cp:revision>1</cp:revision>
  <dcterms:created xsi:type="dcterms:W3CDTF">2020-12-15T03:43:31Z</dcterms:created>
  <dcterms:modified xsi:type="dcterms:W3CDTF">2020-12-15T04:12:37Z</dcterms:modified>
</cp:coreProperties>
</file>