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6" r:id="rId6"/>
    <p:sldId id="265" r:id="rId7"/>
    <p:sldId id="267" r:id="rId8"/>
    <p:sldId id="264" r:id="rId9"/>
    <p:sldId id="272" r:id="rId10"/>
    <p:sldId id="271" r:id="rId11"/>
    <p:sldId id="270" r:id="rId12"/>
    <p:sldId id="269" r:id="rId13"/>
    <p:sldId id="277" r:id="rId14"/>
    <p:sldId id="268" r:id="rId15"/>
    <p:sldId id="274" r:id="rId16"/>
    <p:sldId id="275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5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A6C3-63C3-407B-A5A0-96CD5A162F6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D8DC-B915-4548-B965-EB6A79D0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6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5C9D5-674F-4E2D-A6A6-11F51301A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396" y="242066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Telecommunication Services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E0E12-0DF3-4DAA-B033-06CC18F4B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889" y="4631267"/>
            <a:ext cx="6857999" cy="1837315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r"/>
            <a:r>
              <a:rPr lang="en-US" sz="5600" b="1" dirty="0">
                <a:solidFill>
                  <a:schemeClr val="tx1"/>
                </a:solidFill>
              </a:rPr>
              <a:t>Aishwarya </a:t>
            </a:r>
            <a:r>
              <a:rPr lang="en-US" sz="5600" b="1" dirty="0" err="1">
                <a:solidFill>
                  <a:schemeClr val="tx1"/>
                </a:solidFill>
              </a:rPr>
              <a:t>sawant</a:t>
            </a:r>
            <a:endParaRPr lang="en-US" sz="5600" b="1" dirty="0">
              <a:solidFill>
                <a:schemeClr val="tx1"/>
              </a:solidFill>
            </a:endParaRPr>
          </a:p>
          <a:p>
            <a:pPr algn="r"/>
            <a:r>
              <a:rPr lang="en-US" sz="5600" b="1" dirty="0">
                <a:solidFill>
                  <a:schemeClr val="tx1"/>
                </a:solidFill>
              </a:rPr>
              <a:t>Eshanee thakur</a:t>
            </a:r>
          </a:p>
          <a:p>
            <a:pPr algn="r"/>
            <a:r>
              <a:rPr lang="en-US" sz="5600" b="1" dirty="0">
                <a:solidFill>
                  <a:schemeClr val="tx1"/>
                </a:solidFill>
              </a:rPr>
              <a:t>Gnana </a:t>
            </a:r>
            <a:r>
              <a:rPr lang="en-US" sz="5600" b="1" dirty="0" err="1">
                <a:solidFill>
                  <a:schemeClr val="tx1"/>
                </a:solidFill>
              </a:rPr>
              <a:t>tej</a:t>
            </a:r>
            <a:r>
              <a:rPr lang="en-US" sz="5600" b="1" dirty="0">
                <a:solidFill>
                  <a:schemeClr val="tx1"/>
                </a:solidFill>
              </a:rPr>
              <a:t> </a:t>
            </a:r>
            <a:r>
              <a:rPr lang="en-US" sz="5600" b="1" dirty="0" err="1">
                <a:solidFill>
                  <a:schemeClr val="tx1"/>
                </a:solidFill>
              </a:rPr>
              <a:t>cherukuru</a:t>
            </a:r>
            <a:endParaRPr lang="en-US" sz="5600" b="1" dirty="0">
              <a:solidFill>
                <a:schemeClr val="tx1"/>
              </a:solidFill>
            </a:endParaRPr>
          </a:p>
          <a:p>
            <a:pPr algn="r"/>
            <a:r>
              <a:rPr lang="en-US" sz="5600" b="1" dirty="0">
                <a:solidFill>
                  <a:schemeClr val="tx1"/>
                </a:solidFill>
              </a:rPr>
              <a:t>Omkar </a:t>
            </a:r>
            <a:r>
              <a:rPr lang="en-US" sz="5600" b="1" dirty="0" err="1">
                <a:solidFill>
                  <a:schemeClr val="tx1"/>
                </a:solidFill>
              </a:rPr>
              <a:t>kalange</a:t>
            </a:r>
            <a:endParaRPr lang="en-US" sz="5600" b="1" dirty="0">
              <a:solidFill>
                <a:schemeClr val="tx1"/>
              </a:solidFill>
            </a:endParaRPr>
          </a:p>
          <a:p>
            <a:pPr algn="r"/>
            <a:r>
              <a:rPr lang="en-US" sz="5600" b="1" dirty="0" err="1">
                <a:solidFill>
                  <a:schemeClr val="tx1"/>
                </a:solidFill>
              </a:rPr>
              <a:t>Ritesh</a:t>
            </a:r>
            <a:r>
              <a:rPr lang="en-US" sz="5600" b="1" dirty="0">
                <a:solidFill>
                  <a:schemeClr val="tx1"/>
                </a:solidFill>
              </a:rPr>
              <a:t> </a:t>
            </a:r>
            <a:r>
              <a:rPr lang="en-US" sz="5600" b="1" dirty="0" err="1">
                <a:solidFill>
                  <a:schemeClr val="tx1"/>
                </a:solidFill>
              </a:rPr>
              <a:t>pendurkar</a:t>
            </a:r>
            <a:endParaRPr lang="en-US" sz="5600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29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37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functions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B6F19527-DA5D-4121-B189-A2A809DA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731963"/>
            <a:ext cx="79343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5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56" y="1613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– stored procedures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813CA5-C9CC-4C83-9138-2E4D0137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6" y="1328143"/>
            <a:ext cx="5243514" cy="5068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69E9F-2B87-4889-838F-067E2D21B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543" y="1339053"/>
            <a:ext cx="6453188" cy="41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6852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– stored procedures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B99CE4-BBEA-476E-BEB6-193F2FE3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987425"/>
            <a:ext cx="6062375" cy="5321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C734A-EBBC-42B2-9063-4B5AB9C07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57" y="977084"/>
            <a:ext cx="6098230" cy="53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6852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– stored procedures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C10747-9B08-49E1-97BB-2B6AB466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5" y="1613267"/>
            <a:ext cx="6810375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CE468-03E1-42D1-A9FF-2BB7A0F0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26" y="3013419"/>
            <a:ext cx="380047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97111-61A3-4158-BC4A-6C0110B10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613" y="2934942"/>
            <a:ext cx="2638425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E4827-5C30-40F0-B252-36FFFCA3D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314" y="4519539"/>
            <a:ext cx="6315075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337A8-3748-4C0A-B880-0B67EE0A424B}"/>
              </a:ext>
            </a:extLst>
          </p:cNvPr>
          <p:cNvSpPr txBox="1"/>
          <p:nvPr/>
        </p:nvSpPr>
        <p:spPr>
          <a:xfrm>
            <a:off x="852421" y="1151512"/>
            <a:ext cx="30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LeadingServiceProviderByYear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4017E9-8266-43C8-A0E7-105794714AE3}"/>
              </a:ext>
            </a:extLst>
          </p:cNvPr>
          <p:cNvSpPr txBox="1"/>
          <p:nvPr/>
        </p:nvSpPr>
        <p:spPr>
          <a:xfrm>
            <a:off x="832543" y="2615876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ServiceProviderSales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BED8E1-157F-464C-AE99-06DC778408F4}"/>
              </a:ext>
            </a:extLst>
          </p:cNvPr>
          <p:cNvSpPr txBox="1"/>
          <p:nvPr/>
        </p:nvSpPr>
        <p:spPr>
          <a:xfrm>
            <a:off x="6729760" y="2483355"/>
            <a:ext cx="347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TotalCustomers</a:t>
            </a:r>
            <a:r>
              <a:rPr lang="en-US" dirty="0"/>
              <a:t> Per Service Provider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0E6AE4-C67B-4CB7-820D-9B6533356353}"/>
              </a:ext>
            </a:extLst>
          </p:cNvPr>
          <p:cNvSpPr txBox="1"/>
          <p:nvPr/>
        </p:nvSpPr>
        <p:spPr>
          <a:xfrm>
            <a:off x="1243360" y="4696468"/>
            <a:ext cx="25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GenerateConsolidatedBill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6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triggers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AAD213A-B350-4DCB-AAFE-65D60F32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860" y="791370"/>
            <a:ext cx="6718055" cy="59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3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Location wise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A71ECB-CAE9-4904-9631-00509ED0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6" y="942181"/>
            <a:ext cx="113633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4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Year wise customers for service providers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7C4C18-7635-4243-A8CC-1EEEE051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2" y="928158"/>
            <a:ext cx="10974385" cy="56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3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dashboard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21D1B9-1AF6-42F7-80F7-012CB6B8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4" y="1104719"/>
            <a:ext cx="10894229" cy="57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0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4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2173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75" y="218647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Summary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EBBD753-D217-41FF-A21F-A4ABAE1C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551" y="1583941"/>
            <a:ext cx="9840911" cy="3541714"/>
          </a:xfrm>
        </p:spPr>
        <p:txBody>
          <a:bodyPr anchor="t">
            <a:normAutofit/>
          </a:bodyPr>
          <a:lstStyle/>
          <a:p>
            <a:pPr lvl="0"/>
            <a:r>
              <a:rPr lang="en-US" sz="2200" dirty="0"/>
              <a:t>To provide a consolidated view of billing of all the utilities the customer has subscribed</a:t>
            </a:r>
          </a:p>
          <a:p>
            <a:pPr lvl="0"/>
            <a:r>
              <a:rPr lang="en-US" sz="2200" dirty="0"/>
              <a:t>Enabling the user to analyze the previous months spends for these subscribed services</a:t>
            </a:r>
          </a:p>
          <a:p>
            <a:pPr lvl="0"/>
            <a:r>
              <a:rPr lang="en-US" sz="2200" dirty="0"/>
              <a:t>Enabling the service providers to analyze the subscriptions for the current plans</a:t>
            </a:r>
          </a:p>
          <a:p>
            <a:pPr lvl="0"/>
            <a:r>
              <a:rPr lang="en-US" sz="2200" dirty="0"/>
              <a:t>To help determine the service provider the interests and current demands to enhance the current plans and propose more convenient plans for the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2409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56" y="154693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FINAL ERD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D48EA50F-4C97-4E6E-9C44-9D74023B0E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066" y="1510407"/>
            <a:ext cx="9458447" cy="447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465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37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Sql</a:t>
            </a:r>
            <a:r>
              <a:rPr lang="en-US" sz="4000" dirty="0"/>
              <a:t> </a:t>
            </a:r>
            <a:r>
              <a:rPr lang="en-US" sz="4000" dirty="0" err="1"/>
              <a:t>dDl</a:t>
            </a:r>
            <a:r>
              <a:rPr lang="en-US" sz="4000" dirty="0"/>
              <a:t> statements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F3D32FD6-F3BB-4306-A866-FE471661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24" t="1164" b="-1"/>
          <a:stretch/>
        </p:blipFill>
        <p:spPr>
          <a:xfrm>
            <a:off x="892175" y="1443986"/>
            <a:ext cx="3915307" cy="23629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9FFB869-BE10-4BA7-A7A9-7F679ADC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41" y="1516511"/>
            <a:ext cx="4151801" cy="23463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B8F94F9-B198-4BC6-AB95-BA5CFBE6C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409" y="4273235"/>
            <a:ext cx="7532850" cy="19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E1486DB2-D0A0-446E-8D7A-4C025A1E5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775" y="741276"/>
            <a:ext cx="5439916" cy="235667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B4FFEF-33EC-45B4-AC57-7CBF0644C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322" y="1747044"/>
            <a:ext cx="5029200" cy="32099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42F8D5F-8AB8-4004-B622-5E07F7FDD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06" y="3291984"/>
            <a:ext cx="5541910" cy="31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A804868D-5F1E-4EF0-B729-784BCF679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01" y="293925"/>
            <a:ext cx="5859273" cy="25581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51CA428-B608-461F-9F8F-361CA96F8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09" y="317402"/>
            <a:ext cx="5230690" cy="25581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35A77D9-4798-46D8-9142-8AE14EB64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661" y="3249412"/>
            <a:ext cx="9429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66EFC13-ECA4-4F9A-A887-EE7A3D33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3" y="417513"/>
            <a:ext cx="6006749" cy="5694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AD420-BB55-4AA9-B574-431FC425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825" y="741363"/>
            <a:ext cx="5202238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5" y="16139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views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5CF8334-06B1-45B6-B028-F68AF004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5" y="1186004"/>
            <a:ext cx="10712450" cy="55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9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7E66-5B05-49ED-9B9B-282574D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7805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objects - functions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67A6B3-ACAE-4834-8FB9-14AEA81D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1" y="1034482"/>
            <a:ext cx="6315074" cy="55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136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Telecommunication Services Management System</vt:lpstr>
      <vt:lpstr>Summary</vt:lpstr>
      <vt:lpstr>FINAL ERD </vt:lpstr>
      <vt:lpstr>Sql dDl statements </vt:lpstr>
      <vt:lpstr>PowerPoint Presentation</vt:lpstr>
      <vt:lpstr>PowerPoint Presentation</vt:lpstr>
      <vt:lpstr>PowerPoint Presentation</vt:lpstr>
      <vt:lpstr>Database objects - views</vt:lpstr>
      <vt:lpstr>Database objects - functions</vt:lpstr>
      <vt:lpstr>Database objects - functions</vt:lpstr>
      <vt:lpstr>Database objects – stored procedures</vt:lpstr>
      <vt:lpstr>Database objects – stored procedures</vt:lpstr>
      <vt:lpstr>Database objects – stored procedures</vt:lpstr>
      <vt:lpstr>Database objects - triggers</vt:lpstr>
      <vt:lpstr>Location wise customers</vt:lpstr>
      <vt:lpstr>Year wise customers for service providers</vt:lpstr>
      <vt:lpstr>dashboard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Services Management System</dc:title>
  <dc:creator>Eshanee Nandan Thakur</dc:creator>
  <cp:lastModifiedBy>Omkar Ashok Kalange</cp:lastModifiedBy>
  <cp:revision>7</cp:revision>
  <dcterms:created xsi:type="dcterms:W3CDTF">2019-12-09T02:05:04Z</dcterms:created>
  <dcterms:modified xsi:type="dcterms:W3CDTF">2019-12-09T22:52:19Z</dcterms:modified>
</cp:coreProperties>
</file>