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13"/>
  </p:notesMasterIdLst>
  <p:handoutMasterIdLst>
    <p:handoutMasterId r:id="rId14"/>
  </p:handoutMasterIdLst>
  <p:sldIdLst>
    <p:sldId id="256" r:id="rId2"/>
    <p:sldId id="258" r:id="rId3"/>
    <p:sldId id="257" r:id="rId4"/>
    <p:sldId id="259" r:id="rId5"/>
    <p:sldId id="262" r:id="rId6"/>
    <p:sldId id="263" r:id="rId7"/>
    <p:sldId id="264" r:id="rId8"/>
    <p:sldId id="265" r:id="rId9"/>
    <p:sldId id="266" r:id="rId10"/>
    <p:sldId id="261" r:id="rId11"/>
    <p:sldId id="267" r:id="rId12"/>
  </p:sldIdLst>
  <p:sldSz cx="9144000" cy="5143500" type="screen16x9"/>
  <p:notesSz cx="7023100" cy="93091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2423"/>
    <a:srgbClr val="FF00FF"/>
    <a:srgbClr val="141413"/>
    <a:srgbClr val="030303"/>
    <a:srgbClr val="F1EFEB"/>
    <a:srgbClr val="B3B0A9"/>
    <a:srgbClr val="D3CFC8"/>
    <a:srgbClr val="F0EEEB"/>
    <a:srgbClr val="D2C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C2ACC-39C4-4178-876A-59E50C89486A}" v="2" dt="2023-12-18T14:53:54.901"/>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2688" autoAdjust="0"/>
  </p:normalViewPr>
  <p:slideViewPr>
    <p:cSldViewPr snapToGrid="0">
      <p:cViewPr varScale="1">
        <p:scale>
          <a:sx n="160" d="100"/>
          <a:sy n="160" d="100"/>
        </p:scale>
        <p:origin x="418" y="11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p:scale>
          <a:sx n="75" d="100"/>
          <a:sy n="75" d="100"/>
        </p:scale>
        <p:origin x="3972" y="6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Selvarajan" userId="10dac5d1-1ccc-423c-bfdd-5d7389d8d03c" providerId="ADAL" clId="{AC3C2ACC-39C4-4178-876A-59E50C89486A}"/>
    <pc:docChg chg="custSel modSld">
      <pc:chgData name="Aishwarya Selvarajan" userId="10dac5d1-1ccc-423c-bfdd-5d7389d8d03c" providerId="ADAL" clId="{AC3C2ACC-39C4-4178-876A-59E50C89486A}" dt="2023-12-18T17:16:03.182" v="56" actId="20577"/>
      <pc:docMkLst>
        <pc:docMk/>
      </pc:docMkLst>
      <pc:sldChg chg="modSp mod">
        <pc:chgData name="Aishwarya Selvarajan" userId="10dac5d1-1ccc-423c-bfdd-5d7389d8d03c" providerId="ADAL" clId="{AC3C2ACC-39C4-4178-876A-59E50C89486A}" dt="2023-12-18T17:16:03.182" v="56" actId="20577"/>
        <pc:sldMkLst>
          <pc:docMk/>
          <pc:sldMk cId="102670916" sldId="256"/>
        </pc:sldMkLst>
        <pc:spChg chg="mod">
          <ac:chgData name="Aishwarya Selvarajan" userId="10dac5d1-1ccc-423c-bfdd-5d7389d8d03c" providerId="ADAL" clId="{AC3C2ACC-39C4-4178-876A-59E50C89486A}" dt="2023-12-18T17:16:03.182" v="56" actId="20577"/>
          <ac:spMkLst>
            <pc:docMk/>
            <pc:sldMk cId="102670916" sldId="256"/>
            <ac:spMk id="5" creationId="{CA9B3B9A-3335-4A99-8CC1-5F0044ED197B}"/>
          </ac:spMkLst>
        </pc:spChg>
      </pc:sldChg>
      <pc:sldChg chg="modSp mod">
        <pc:chgData name="Aishwarya Selvarajan" userId="10dac5d1-1ccc-423c-bfdd-5d7389d8d03c" providerId="ADAL" clId="{AC3C2ACC-39C4-4178-876A-59E50C89486A}" dt="2023-12-18T14:55:52.764" v="39" actId="108"/>
        <pc:sldMkLst>
          <pc:docMk/>
          <pc:sldMk cId="2435730845" sldId="257"/>
        </pc:sldMkLst>
        <pc:spChg chg="mod">
          <ac:chgData name="Aishwarya Selvarajan" userId="10dac5d1-1ccc-423c-bfdd-5d7389d8d03c" providerId="ADAL" clId="{AC3C2ACC-39C4-4178-876A-59E50C89486A}" dt="2023-12-18T14:55:52.764" v="39" actId="108"/>
          <ac:spMkLst>
            <pc:docMk/>
            <pc:sldMk cId="2435730845" sldId="257"/>
            <ac:spMk id="5" creationId="{511BCF29-9B6A-C045-31F3-87FF84A05D17}"/>
          </ac:spMkLst>
        </pc:spChg>
      </pc:sldChg>
      <pc:sldChg chg="modSp mod">
        <pc:chgData name="Aishwarya Selvarajan" userId="10dac5d1-1ccc-423c-bfdd-5d7389d8d03c" providerId="ADAL" clId="{AC3C2ACC-39C4-4178-876A-59E50C89486A}" dt="2023-12-18T14:56:18.386" v="43" actId="108"/>
        <pc:sldMkLst>
          <pc:docMk/>
          <pc:sldMk cId="2114643523" sldId="258"/>
        </pc:sldMkLst>
        <pc:spChg chg="mod">
          <ac:chgData name="Aishwarya Selvarajan" userId="10dac5d1-1ccc-423c-bfdd-5d7389d8d03c" providerId="ADAL" clId="{AC3C2ACC-39C4-4178-876A-59E50C89486A}" dt="2023-12-18T14:56:18.386" v="43" actId="108"/>
          <ac:spMkLst>
            <pc:docMk/>
            <pc:sldMk cId="2114643523" sldId="258"/>
            <ac:spMk id="5" creationId="{511BCF29-9B6A-C045-31F3-87FF84A05D17}"/>
          </ac:spMkLst>
        </pc:spChg>
      </pc:sldChg>
      <pc:sldChg chg="modSp mod">
        <pc:chgData name="Aishwarya Selvarajan" userId="10dac5d1-1ccc-423c-bfdd-5d7389d8d03c" providerId="ADAL" clId="{AC3C2ACC-39C4-4178-876A-59E50C89486A}" dt="2023-12-18T14:56:00.512" v="41" actId="108"/>
        <pc:sldMkLst>
          <pc:docMk/>
          <pc:sldMk cId="3356492169" sldId="259"/>
        </pc:sldMkLst>
        <pc:spChg chg="mod">
          <ac:chgData name="Aishwarya Selvarajan" userId="10dac5d1-1ccc-423c-bfdd-5d7389d8d03c" providerId="ADAL" clId="{AC3C2ACC-39C4-4178-876A-59E50C89486A}" dt="2023-12-18T14:56:00.512" v="41" actId="108"/>
          <ac:spMkLst>
            <pc:docMk/>
            <pc:sldMk cId="3356492169" sldId="259"/>
            <ac:spMk id="5" creationId="{511BCF29-9B6A-C045-31F3-87FF84A05D17}"/>
          </ac:spMkLst>
        </pc:spChg>
      </pc:sldChg>
      <pc:sldChg chg="modSp mod">
        <pc:chgData name="Aishwarya Selvarajan" userId="10dac5d1-1ccc-423c-bfdd-5d7389d8d03c" providerId="ADAL" clId="{AC3C2ACC-39C4-4178-876A-59E50C89486A}" dt="2023-12-18T14:51:32.445" v="32" actId="20577"/>
        <pc:sldMkLst>
          <pc:docMk/>
          <pc:sldMk cId="2915455643" sldId="261"/>
        </pc:sldMkLst>
        <pc:spChg chg="mod">
          <ac:chgData name="Aishwarya Selvarajan" userId="10dac5d1-1ccc-423c-bfdd-5d7389d8d03c" providerId="ADAL" clId="{AC3C2ACC-39C4-4178-876A-59E50C89486A}" dt="2023-12-18T14:51:32.445" v="32" actId="20577"/>
          <ac:spMkLst>
            <pc:docMk/>
            <pc:sldMk cId="2915455643" sldId="261"/>
            <ac:spMk id="5" creationId="{511BCF29-9B6A-C045-31F3-87FF84A05D17}"/>
          </ac:spMkLst>
        </pc:spChg>
      </pc:sldChg>
      <pc:sldChg chg="modSp mod">
        <pc:chgData name="Aishwarya Selvarajan" userId="10dac5d1-1ccc-423c-bfdd-5d7389d8d03c" providerId="ADAL" clId="{AC3C2ACC-39C4-4178-876A-59E50C89486A}" dt="2023-12-18T14:53:51.430" v="34" actId="5793"/>
        <pc:sldMkLst>
          <pc:docMk/>
          <pc:sldMk cId="2618302005" sldId="264"/>
        </pc:sldMkLst>
        <pc:spChg chg="mod">
          <ac:chgData name="Aishwarya Selvarajan" userId="10dac5d1-1ccc-423c-bfdd-5d7389d8d03c" providerId="ADAL" clId="{AC3C2ACC-39C4-4178-876A-59E50C89486A}" dt="2023-12-18T14:53:51.430" v="34" actId="5793"/>
          <ac:spMkLst>
            <pc:docMk/>
            <pc:sldMk cId="2618302005" sldId="264"/>
            <ac:spMk id="6" creationId="{F76C92E7-66F2-B3AD-845D-C5EE18112C09}"/>
          </ac:spMkLst>
        </pc:spChg>
      </pc:sldChg>
      <pc:sldChg chg="modSp mod">
        <pc:chgData name="Aishwarya Selvarajan" userId="10dac5d1-1ccc-423c-bfdd-5d7389d8d03c" providerId="ADAL" clId="{AC3C2ACC-39C4-4178-876A-59E50C89486A}" dt="2023-12-18T14:54:02.990" v="37" actId="12"/>
        <pc:sldMkLst>
          <pc:docMk/>
          <pc:sldMk cId="25066810" sldId="265"/>
        </pc:sldMkLst>
        <pc:spChg chg="mod">
          <ac:chgData name="Aishwarya Selvarajan" userId="10dac5d1-1ccc-423c-bfdd-5d7389d8d03c" providerId="ADAL" clId="{AC3C2ACC-39C4-4178-876A-59E50C89486A}" dt="2023-12-18T14:54:02.990" v="37" actId="12"/>
          <ac:spMkLst>
            <pc:docMk/>
            <pc:sldMk cId="25066810" sldId="265"/>
            <ac:spMk id="6" creationId="{0E6E48E6-8BF5-4A8E-8FCC-EE9E64D3EB2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Slide Number Placeholder 5"/>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AB53C8EB-E3D3-454A-A062-9B9000C8907A}" type="slidenum">
              <a:rPr lang="en-US" smtClean="0">
                <a:latin typeface="Mark Offc For MC" panose="020B0504020101010102" pitchFamily="34" charset="0"/>
              </a:rPr>
              <a:t>‹#›</a:t>
            </a:fld>
            <a:endParaRPr lang="en-US" dirty="0">
              <a:latin typeface="Mark Offc For MC" panose="020B0504020101010102" pitchFamily="34" charset="0"/>
            </a:endParaRPr>
          </a:p>
        </p:txBody>
      </p:sp>
      <p:sp>
        <p:nvSpPr>
          <p:cNvPr id="4" name="Footer Placeholder 4"/>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latin typeface="Mark Offc For MC" panose="020B0504020101010102" pitchFamily="34" charset="0"/>
            </a:endParaRPr>
          </a:p>
        </p:txBody>
      </p:sp>
      <p:sp>
        <p:nvSpPr>
          <p:cNvPr id="3" name="Date Placeholder 3"/>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endParaRPr lang="en-US" dirty="0">
              <a:latin typeface="Mark Offc For MC" panose="020B0504020101010102" pitchFamily="34" charset="0"/>
            </a:endParaRPr>
          </a:p>
        </p:txBody>
      </p:sp>
    </p:spTree>
    <p:extLst>
      <p:ext uri="{BB962C8B-B14F-4D97-AF65-F5344CB8AC3E}">
        <p14:creationId xmlns:p14="http://schemas.microsoft.com/office/powerpoint/2010/main" val="251434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atin typeface="Mark Offc For MC" panose="020B0504020101010102" pitchFamily="34" charset="0"/>
              </a:defRPr>
            </a:lvl1pPr>
          </a:lstStyle>
          <a:p>
            <a:fld id="{9D321C93-C6C5-43C9-BDBB-3B3926036F61}" type="slidenum">
              <a:rPr lang="en-US" smtClean="0"/>
              <a:pPr/>
              <a:t>‹#›</a:t>
            </a:fld>
            <a:endParaRPr lang="en-US" dirty="0"/>
          </a:p>
        </p:txBody>
      </p:sp>
      <p:sp>
        <p:nvSpPr>
          <p:cNvPr id="6" name="Footer Placeholder 4"/>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atin typeface="Mark Offc For MC" panose="020B0504020101010102" pitchFamily="34" charset="0"/>
              </a:defRPr>
            </a:lvl1pPr>
          </a:lstStyle>
          <a:p>
            <a:endParaRPr lang="en-US" dirty="0"/>
          </a:p>
        </p:txBody>
      </p:sp>
      <p:sp>
        <p:nvSpPr>
          <p:cNvPr id="3" name="Date Placeholder 3"/>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atin typeface="Mark Offc For MC" panose="020B0504020101010102" pitchFamily="34" charset="0"/>
              </a:defRPr>
            </a:lvl1pPr>
          </a:lstStyle>
          <a:p>
            <a:r>
              <a:rPr lang="en-US"/>
              <a:t>December 18, 2023</a:t>
            </a:r>
            <a:endParaRPr lang="en-US" dirty="0"/>
          </a:p>
        </p:txBody>
      </p:sp>
      <p:sp>
        <p:nvSpPr>
          <p:cNvPr id="2" name="Header Placeholder 2"/>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atin typeface="Mark Offc For MC" panose="020B0504020101010102" pitchFamily="34" charset="0"/>
              </a:defRPr>
            </a:lvl1pP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Tree>
    <p:extLst>
      <p:ext uri="{BB962C8B-B14F-4D97-AF65-F5344CB8AC3E}">
        <p14:creationId xmlns:p14="http://schemas.microsoft.com/office/powerpoint/2010/main" val="4147397711"/>
      </p:ext>
    </p:extLst>
  </p:cSld>
  <p:clrMap bg1="lt1" tx1="dk1" bg2="lt2" tx2="dk2" accent1="accent1" accent2="accent2" accent3="accent3" accent4="accent4" accent5="accent5" accent6="accent6" hlink="hlink" folHlink="folHlink"/>
  <p:hf hdr="0" ftr="0"/>
  <p:notesStyle>
    <a:lvl1pPr marL="0" algn="l" defTabSz="685800" rtl="0" eaLnBrk="1" latinLnBrk="0" hangingPunct="1">
      <a:defRPr sz="900" kern="1200">
        <a:solidFill>
          <a:schemeClr val="tx1"/>
        </a:solidFill>
        <a:latin typeface="Mark Offc For MC" panose="020B0504020101010102" pitchFamily="34" charset="0"/>
        <a:ea typeface="+mn-ea"/>
        <a:cs typeface="+mn-cs"/>
      </a:defRPr>
    </a:lvl1pPr>
    <a:lvl2pPr marL="228600" indent="-228600" algn="l" defTabSz="685800" rtl="0" eaLnBrk="1" latinLnBrk="0" hangingPunct="1">
      <a:buFont typeface="Mark Offc For MC" panose="020B0504020101010102" pitchFamily="34" charset="0"/>
      <a:buChar char="•"/>
      <a:defRPr sz="900" kern="1200">
        <a:solidFill>
          <a:schemeClr val="tx1"/>
        </a:solidFill>
        <a:latin typeface="Mark Offc For MC" panose="020B0504020101010102" pitchFamily="34" charset="0"/>
        <a:ea typeface="+mn-ea"/>
        <a:cs typeface="+mn-cs"/>
      </a:defRPr>
    </a:lvl2pPr>
    <a:lvl3pPr marL="406400" indent="-177800" algn="l" defTabSz="685800" rtl="0" eaLnBrk="1" latinLnBrk="0" hangingPunct="1">
      <a:buFont typeface="Mark Offc For MC" panose="020B0504020101010102" pitchFamily="34" charset="0"/>
      <a:buChar char="–"/>
      <a:defRPr sz="900" kern="1200">
        <a:solidFill>
          <a:schemeClr val="tx1"/>
        </a:solidFill>
        <a:latin typeface="Mark Offc For MC" panose="020B0504020101010102" pitchFamily="34" charset="0"/>
        <a:ea typeface="+mn-ea"/>
        <a:cs typeface="+mn-cs"/>
      </a:defRPr>
    </a:lvl3pPr>
    <a:lvl4pPr marL="577850" indent="-171450" algn="l" defTabSz="685800" rtl="0" eaLnBrk="1" latinLnBrk="0" hangingPunct="1">
      <a:buFont typeface="Mark Offc For MC" panose="020B0504020101010102" pitchFamily="34" charset="0"/>
      <a:buChar char="•"/>
      <a:defRPr sz="900" kern="1200">
        <a:solidFill>
          <a:schemeClr val="tx1"/>
        </a:solidFill>
        <a:latin typeface="Mark Offc For MC" panose="020B0504020101010102" pitchFamily="34" charset="0"/>
        <a:ea typeface="+mn-ea"/>
        <a:cs typeface="+mn-cs"/>
      </a:defRPr>
    </a:lvl4pPr>
    <a:lvl5pPr marL="800100" indent="-228600" algn="l" defTabSz="685800" rtl="0" eaLnBrk="1" latinLnBrk="0" hangingPunct="1">
      <a:buFont typeface="Mark Offc For MC" panose="020B0504020101010102" pitchFamily="34" charset="0"/>
      <a:buChar char="–"/>
      <a:defRPr sz="900" kern="1200">
        <a:solidFill>
          <a:schemeClr val="tx1"/>
        </a:solidFill>
        <a:latin typeface="Mark Offc For MC" panose="020B0504020101010102"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SlideNameDept"/>
          <p:cNvSpPr>
            <a:spLocks noGrp="1"/>
          </p:cNvSpPr>
          <p:nvPr>
            <p:ph type="body" sz="quarter" idx="11" hasCustomPrompt="1"/>
          </p:nvPr>
        </p:nvSpPr>
        <p:spPr bwMode="gray">
          <a:xfrm>
            <a:off x="164592" y="3466431"/>
            <a:ext cx="3124200" cy="170816"/>
          </a:xfrm>
        </p:spPr>
        <p:txBody>
          <a:bodyPr vert="horz" lIns="91440" tIns="0" rIns="91440" bIns="45720" rtlCol="0" anchor="t" anchorCtr="0">
            <a:spAutoFit/>
          </a:bodyPr>
          <a:lstStyle>
            <a:lvl1pPr marL="115885" indent="-115885">
              <a:buNone/>
              <a:defRPr lang="en-US" sz="900" b="0" cap="none" baseline="0" dirty="0" smtClean="0">
                <a:latin typeface="MarkForMC Nrw O" panose="020B0506020201010104" pitchFamily="34" charset="0"/>
              </a:defRPr>
            </a:lvl1pPr>
          </a:lstStyle>
          <a:p>
            <a:pPr marL="0" lvl="0" indent="0"/>
            <a:r>
              <a:rPr lang="en-US" dirty="0"/>
              <a:t>Click to add presenter name, department</a:t>
            </a:r>
          </a:p>
        </p:txBody>
      </p:sp>
      <p:sp>
        <p:nvSpPr>
          <p:cNvPr id="8" name="Date Placeholder 3"/>
          <p:cNvSpPr>
            <a:spLocks noGrp="1"/>
          </p:cNvSpPr>
          <p:nvPr>
            <p:ph type="dt" sz="half" idx="2"/>
          </p:nvPr>
        </p:nvSpPr>
        <p:spPr bwMode="gray">
          <a:xfrm>
            <a:off x="164592" y="3166956"/>
            <a:ext cx="3123564" cy="273844"/>
          </a:xfrm>
          <a:prstGeom prst="rect">
            <a:avLst/>
          </a:prstGeom>
        </p:spPr>
        <p:txBody>
          <a:bodyPr vert="horz" lIns="91440" tIns="45720" rIns="91440" bIns="0" rtlCol="0" anchor="b" anchorCtr="0"/>
          <a:lstStyle>
            <a:lvl1pPr>
              <a:defRPr lang="en-US" sz="900" cap="none" smtClean="0">
                <a:latin typeface="MarkForMC Nrw O" panose="020B0506020201010104" pitchFamily="34" charset="0"/>
              </a:defRPr>
            </a:lvl1pPr>
          </a:lstStyle>
          <a:p>
            <a:r>
              <a:rPr lang="en-US"/>
              <a:t>December 18, 2023</a:t>
            </a:r>
            <a:endParaRPr lang="en-US" dirty="0"/>
          </a:p>
        </p:txBody>
      </p:sp>
      <p:sp>
        <p:nvSpPr>
          <p:cNvPr id="25" name="Subtitle 2"/>
          <p:cNvSpPr>
            <a:spLocks noGrp="1"/>
          </p:cNvSpPr>
          <p:nvPr>
            <p:ph type="subTitle" idx="1"/>
          </p:nvPr>
        </p:nvSpPr>
        <p:spPr bwMode="gray">
          <a:xfrm>
            <a:off x="164591" y="2717911"/>
            <a:ext cx="6702552" cy="498725"/>
          </a:xfrm>
          <a:ln>
            <a:noFill/>
          </a:ln>
        </p:spPr>
        <p:txBody>
          <a:bodyPr rIns="91440"/>
          <a:lstStyle>
            <a:lvl1pPr marL="0" indent="0" algn="l">
              <a:lnSpc>
                <a:spcPct val="80000"/>
              </a:lnSpc>
              <a:buNone/>
              <a:defRPr sz="1400">
                <a:solidFill>
                  <a:schemeClr val="tx1"/>
                </a:solidFill>
                <a:latin typeface="Mark Offc For MC" panose="020B0504020101010102" pitchFamily="34" charset="0"/>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24" name="Title 1"/>
          <p:cNvSpPr>
            <a:spLocks noGrp="1"/>
          </p:cNvSpPr>
          <p:nvPr>
            <p:ph type="ctrTitle"/>
          </p:nvPr>
        </p:nvSpPr>
        <p:spPr bwMode="gray">
          <a:xfrm>
            <a:off x="164591" y="1430456"/>
            <a:ext cx="6702552" cy="1274195"/>
          </a:xfrm>
          <a:ln>
            <a:noFill/>
          </a:ln>
        </p:spPr>
        <p:txBody>
          <a:bodyPr rIns="91440" anchor="b"/>
          <a:lstStyle>
            <a:lvl1pPr algn="l">
              <a:lnSpc>
                <a:spcPct val="80000"/>
              </a:lnSpc>
              <a:defRPr sz="4800" b="0">
                <a:solidFill>
                  <a:schemeClr val="tx1"/>
                </a:solidFill>
                <a:latin typeface="Mark Offc For MC Extra Light" panose="020B0404020101010102" pitchFamily="34" charset="0"/>
              </a:defRPr>
            </a:lvl1pPr>
          </a:lstStyle>
          <a:p>
            <a:r>
              <a:rPr lang="en-US"/>
              <a:t>Click to edit Master title style</a:t>
            </a:r>
            <a:endParaRPr lang="en-US" dirty="0"/>
          </a:p>
        </p:txBody>
      </p:sp>
      <p:grpSp>
        <p:nvGrpSpPr>
          <p:cNvPr id="10" name="Graphic 9">
            <a:extLst>
              <a:ext uri="{FF2B5EF4-FFF2-40B4-BE49-F238E27FC236}">
                <a16:creationId xmlns:a16="http://schemas.microsoft.com/office/drawing/2014/main" id="{28569B48-3CBC-4E67-8F4C-8DE5AF659169}"/>
              </a:ext>
            </a:extLst>
          </p:cNvPr>
          <p:cNvGrpSpPr>
            <a:grpSpLocks noChangeAspect="1"/>
          </p:cNvGrpSpPr>
          <p:nvPr/>
        </p:nvGrpSpPr>
        <p:grpSpPr bwMode="gray">
          <a:xfrm>
            <a:off x="8288899" y="258318"/>
            <a:ext cx="595440" cy="370757"/>
            <a:chOff x="248864" y="1309239"/>
            <a:chExt cx="1116830" cy="695406"/>
          </a:xfrm>
        </p:grpSpPr>
        <p:sp>
          <p:nvSpPr>
            <p:cNvPr id="11" name="Freeform: Shape 10">
              <a:extLst>
                <a:ext uri="{FF2B5EF4-FFF2-40B4-BE49-F238E27FC236}">
                  <a16:creationId xmlns:a16="http://schemas.microsoft.com/office/drawing/2014/main" id="{75118976-F83B-4161-8DA3-9BD54B2A61B3}"/>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2" name="Freeform: Shape 11">
              <a:extLst>
                <a:ext uri="{FF2B5EF4-FFF2-40B4-BE49-F238E27FC236}">
                  <a16:creationId xmlns:a16="http://schemas.microsoft.com/office/drawing/2014/main" id="{EF533C0F-710F-43B4-AB60-15799585F936}"/>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175A42B5-E23A-4E96-ABCD-201030ED05A6}"/>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248889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long), Subtitle and Content">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727556"/>
            <a:ext cx="5458009" cy="358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Subtitle 2"/>
          <p:cNvSpPr>
            <a:spLocks noGrp="1"/>
          </p:cNvSpPr>
          <p:nvPr>
            <p:ph type="body" idx="13" hasCustomPrompt="1"/>
          </p:nvPr>
        </p:nvSpPr>
        <p:spPr bwMode="gray">
          <a:xfrm>
            <a:off x="164592" y="727556"/>
            <a:ext cx="2725896" cy="717196"/>
          </a:xfrm>
        </p:spPr>
        <p:txBody>
          <a:bodyPr rIns="0" anchor="t" anchorCtr="0"/>
          <a:lstStyle>
            <a:lvl1pPr marL="0" indent="0">
              <a:buNone/>
              <a:defRPr sz="1400" b="0">
                <a:latin typeface="Mark Offc For MC" panose="020B0504020101010102"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add subtitle or secondary text</a:t>
            </a:r>
          </a:p>
        </p:txBody>
      </p:sp>
      <p:sp>
        <p:nvSpPr>
          <p:cNvPr id="7" name="Title 1"/>
          <p:cNvSpPr>
            <a:spLocks noGrp="1"/>
          </p:cNvSpPr>
          <p:nvPr>
            <p:ph type="title"/>
          </p:nvPr>
        </p:nvSpPr>
        <p:spPr bwMode="gray">
          <a:xfrm>
            <a:off x="164594" y="192025"/>
            <a:ext cx="8412854" cy="310896"/>
          </a:xfrm>
        </p:spPr>
        <p:txBody>
          <a:bodyPr/>
          <a:lstStyle/>
          <a:p>
            <a:r>
              <a:rPr lang="en-US"/>
              <a:t>Click to edit Master title style</a:t>
            </a:r>
            <a:endParaRPr lang="en-US" dirty="0"/>
          </a:p>
        </p:txBody>
      </p:sp>
    </p:spTree>
    <p:extLst>
      <p:ext uri="{BB962C8B-B14F-4D97-AF65-F5344CB8AC3E}">
        <p14:creationId xmlns:p14="http://schemas.microsoft.com/office/powerpoint/2010/main" val="378886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nd Content">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192088"/>
            <a:ext cx="5458009" cy="4125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Subtitle 2"/>
          <p:cNvSpPr>
            <a:spLocks noGrp="1"/>
          </p:cNvSpPr>
          <p:nvPr>
            <p:ph type="body" idx="13" hasCustomPrompt="1"/>
          </p:nvPr>
        </p:nvSpPr>
        <p:spPr bwMode="gray">
          <a:xfrm>
            <a:off x="164592" y="1042416"/>
            <a:ext cx="2725896" cy="617934"/>
          </a:xfrm>
        </p:spPr>
        <p:txBody>
          <a:bodyPr rIns="0" anchor="t" anchorCtr="0"/>
          <a:lstStyle>
            <a:lvl1pPr marL="0" indent="0">
              <a:buNone/>
              <a:defRPr sz="1400" b="0">
                <a:latin typeface="Mark Offc For MC" panose="020B0504020101010102"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add subtitle or secondary text</a:t>
            </a:r>
          </a:p>
        </p:txBody>
      </p:sp>
      <p:sp>
        <p:nvSpPr>
          <p:cNvPr id="7" name="Title 1"/>
          <p:cNvSpPr>
            <a:spLocks noGrp="1"/>
          </p:cNvSpPr>
          <p:nvPr>
            <p:ph type="title"/>
          </p:nvPr>
        </p:nvSpPr>
        <p:spPr bwMode="gray"/>
        <p:txBody>
          <a:bodyPr/>
          <a:lstStyle/>
          <a:p>
            <a:r>
              <a:rPr lang="en-US"/>
              <a:t>Click to edit Master title style</a:t>
            </a:r>
            <a:endParaRPr lang="en-US" dirty="0"/>
          </a:p>
        </p:txBody>
      </p:sp>
    </p:spTree>
    <p:extLst>
      <p:ext uri="{BB962C8B-B14F-4D97-AF65-F5344CB8AC3E}">
        <p14:creationId xmlns:p14="http://schemas.microsoft.com/office/powerpoint/2010/main" val="78770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and Content (no bullets)">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192088"/>
            <a:ext cx="5458009" cy="4125742"/>
          </a:xfrm>
        </p:spPr>
        <p:txBody>
          <a:bodyPr/>
          <a:lstStyle>
            <a:lvl1pPr marL="0" indent="0">
              <a:buNone/>
              <a:defRPr/>
            </a:lvl1pPr>
            <a:lvl2pPr marL="147634" indent="0">
              <a:buNone/>
              <a:defRPr/>
            </a:lvl2pPr>
            <a:lvl3pPr marL="287330" indent="0">
              <a:buNone/>
              <a:defRPr/>
            </a:lvl3pPr>
            <a:lvl4pPr marL="434964" indent="0">
              <a:buNone/>
              <a:defRPr/>
            </a:lvl4pPr>
            <a:lvl5pPr marL="568311" indent="0">
              <a:buNone/>
              <a:defRPr/>
            </a:lvl5pPr>
          </a:lstStyle>
          <a:p>
            <a:pPr lvl="0"/>
            <a:r>
              <a:rPr lang="en-US"/>
              <a:t>Click to edit Master text styles</a:t>
            </a:r>
          </a:p>
        </p:txBody>
      </p:sp>
      <p:sp>
        <p:nvSpPr>
          <p:cNvPr id="22" name="Subtitle 2"/>
          <p:cNvSpPr>
            <a:spLocks noGrp="1"/>
          </p:cNvSpPr>
          <p:nvPr>
            <p:ph type="body" idx="13" hasCustomPrompt="1"/>
          </p:nvPr>
        </p:nvSpPr>
        <p:spPr bwMode="gray">
          <a:xfrm>
            <a:off x="164592" y="1042416"/>
            <a:ext cx="2725896" cy="617934"/>
          </a:xfrm>
        </p:spPr>
        <p:txBody>
          <a:bodyPr rIns="0" anchor="t" anchorCtr="0"/>
          <a:lstStyle>
            <a:lvl1pPr marL="0" indent="0">
              <a:buNone/>
              <a:defRPr sz="1400" b="0">
                <a:latin typeface="Mark Offc For MC" panose="020B0504020101010102"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add subtitle or secondary text</a:t>
            </a:r>
          </a:p>
        </p:txBody>
      </p:sp>
      <p:sp>
        <p:nvSpPr>
          <p:cNvPr id="7" name="Title 1"/>
          <p:cNvSpPr>
            <a:spLocks noGrp="1"/>
          </p:cNvSpPr>
          <p:nvPr>
            <p:ph type="title"/>
          </p:nvPr>
        </p:nvSpPr>
        <p:spPr bwMode="gray"/>
        <p:txBody>
          <a:bodyPr/>
          <a:lstStyle/>
          <a:p>
            <a:r>
              <a:rPr lang="en-US"/>
              <a:t>Click to edit Master title style</a:t>
            </a:r>
            <a:endParaRPr lang="en-US" dirty="0"/>
          </a:p>
        </p:txBody>
      </p:sp>
    </p:spTree>
    <p:extLst>
      <p:ext uri="{BB962C8B-B14F-4D97-AF65-F5344CB8AC3E}">
        <p14:creationId xmlns:p14="http://schemas.microsoft.com/office/powerpoint/2010/main" val="205644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long title)">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164593" y="727513"/>
            <a:ext cx="3897622" cy="3595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bwMode="gray">
          <a:xfrm>
            <a:off x="164594" y="192025"/>
            <a:ext cx="8412854" cy="310896"/>
          </a:xfrm>
        </p:spPr>
        <p:txBody>
          <a:bodyPr/>
          <a:lstStyle/>
          <a:p>
            <a:r>
              <a:rPr lang="en-US"/>
              <a:t>Click to edit Master title style</a:t>
            </a:r>
            <a:endParaRPr lang="en-US" dirty="0"/>
          </a:p>
        </p:txBody>
      </p:sp>
      <p:sp>
        <p:nvSpPr>
          <p:cNvPr id="3" name="Text Placeholder 2"/>
          <p:cNvSpPr>
            <a:spLocks noGrp="1"/>
          </p:cNvSpPr>
          <p:nvPr>
            <p:ph type="body" sz="quarter" idx="18"/>
          </p:nvPr>
        </p:nvSpPr>
        <p:spPr bwMode="gray">
          <a:xfrm>
            <a:off x="4679824" y="727555"/>
            <a:ext cx="3897623" cy="3593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4462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192023"/>
            <a:ext cx="2642070" cy="4129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bwMode="gray"/>
        <p:txBody>
          <a:bodyPr/>
          <a:lstStyle/>
          <a:p>
            <a:r>
              <a:rPr lang="en-US"/>
              <a:t>Click to edit Master title style</a:t>
            </a:r>
            <a:endParaRPr lang="en-US" dirty="0"/>
          </a:p>
        </p:txBody>
      </p:sp>
      <p:sp>
        <p:nvSpPr>
          <p:cNvPr id="3" name="Text Placeholder 2"/>
          <p:cNvSpPr>
            <a:spLocks noGrp="1"/>
          </p:cNvSpPr>
          <p:nvPr>
            <p:ph type="body" sz="quarter" idx="18"/>
          </p:nvPr>
        </p:nvSpPr>
        <p:spPr bwMode="gray">
          <a:xfrm>
            <a:off x="5935377" y="192023"/>
            <a:ext cx="2642070" cy="41293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3403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long title) with Subtitle">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727555"/>
            <a:ext cx="2642616" cy="3593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Subtitle 2"/>
          <p:cNvSpPr>
            <a:spLocks noGrp="1"/>
          </p:cNvSpPr>
          <p:nvPr>
            <p:ph type="body" idx="13" hasCustomPrompt="1"/>
          </p:nvPr>
        </p:nvSpPr>
        <p:spPr bwMode="gray">
          <a:xfrm>
            <a:off x="164592" y="727556"/>
            <a:ext cx="2725896" cy="617934"/>
          </a:xfrm>
        </p:spPr>
        <p:txBody>
          <a:bodyPr rIns="0" anchor="t" anchorCtr="0"/>
          <a:lstStyle>
            <a:lvl1pPr marL="0" indent="0">
              <a:buNone/>
              <a:defRPr sz="1400" b="0">
                <a:latin typeface="Mark Offc For MC" panose="020B0504020101010102"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add subtitle or secondary text</a:t>
            </a:r>
          </a:p>
        </p:txBody>
      </p:sp>
      <p:sp>
        <p:nvSpPr>
          <p:cNvPr id="7" name="Title 1"/>
          <p:cNvSpPr>
            <a:spLocks noGrp="1"/>
          </p:cNvSpPr>
          <p:nvPr>
            <p:ph type="title"/>
          </p:nvPr>
        </p:nvSpPr>
        <p:spPr bwMode="gray">
          <a:xfrm>
            <a:off x="164594" y="192025"/>
            <a:ext cx="8412854" cy="310896"/>
          </a:xfrm>
        </p:spPr>
        <p:txBody>
          <a:bodyPr/>
          <a:lstStyle/>
          <a:p>
            <a:r>
              <a:rPr lang="en-US"/>
              <a:t>Click to edit Master title style</a:t>
            </a:r>
            <a:endParaRPr lang="en-US" dirty="0"/>
          </a:p>
        </p:txBody>
      </p:sp>
      <p:sp>
        <p:nvSpPr>
          <p:cNvPr id="3" name="Text Placeholder 2"/>
          <p:cNvSpPr>
            <a:spLocks noGrp="1"/>
          </p:cNvSpPr>
          <p:nvPr>
            <p:ph type="body" sz="quarter" idx="18"/>
          </p:nvPr>
        </p:nvSpPr>
        <p:spPr bwMode="gray">
          <a:xfrm>
            <a:off x="5934831" y="727555"/>
            <a:ext cx="2642616" cy="3593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2269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with Subtitle">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192087"/>
            <a:ext cx="2642616" cy="4129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Subtitle 2"/>
          <p:cNvSpPr>
            <a:spLocks noGrp="1"/>
          </p:cNvSpPr>
          <p:nvPr>
            <p:ph type="body" idx="13" hasCustomPrompt="1"/>
          </p:nvPr>
        </p:nvSpPr>
        <p:spPr bwMode="gray">
          <a:xfrm>
            <a:off x="164592" y="1042416"/>
            <a:ext cx="2725896" cy="617934"/>
          </a:xfrm>
        </p:spPr>
        <p:txBody>
          <a:bodyPr rIns="0" anchor="t" anchorCtr="0"/>
          <a:lstStyle>
            <a:lvl1pPr marL="0" indent="0">
              <a:buNone/>
              <a:defRPr sz="1400" b="0">
                <a:latin typeface="Mark Offc For MC" panose="020B0504020101010102"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add subtitle or secondary text</a:t>
            </a:r>
          </a:p>
        </p:txBody>
      </p:sp>
      <p:sp>
        <p:nvSpPr>
          <p:cNvPr id="7" name="Title 1"/>
          <p:cNvSpPr>
            <a:spLocks noGrp="1"/>
          </p:cNvSpPr>
          <p:nvPr>
            <p:ph type="title"/>
          </p:nvPr>
        </p:nvSpPr>
        <p:spPr bwMode="gray"/>
        <p:txBody>
          <a:bodyPr/>
          <a:lstStyle/>
          <a:p>
            <a:r>
              <a:rPr lang="en-US"/>
              <a:t>Click to edit Master title style</a:t>
            </a:r>
            <a:endParaRPr lang="en-US" dirty="0"/>
          </a:p>
        </p:txBody>
      </p:sp>
      <p:sp>
        <p:nvSpPr>
          <p:cNvPr id="3" name="Text Placeholder 2"/>
          <p:cNvSpPr>
            <a:spLocks noGrp="1"/>
          </p:cNvSpPr>
          <p:nvPr>
            <p:ph type="body" sz="quarter" idx="18"/>
          </p:nvPr>
        </p:nvSpPr>
        <p:spPr bwMode="gray">
          <a:xfrm>
            <a:off x="5934831" y="192087"/>
            <a:ext cx="2642616" cy="4129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388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with Subtitle (no bullets)">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192087"/>
            <a:ext cx="2642616" cy="4129257"/>
          </a:xfrm>
        </p:spPr>
        <p:txBody>
          <a:bodyPr/>
          <a:lstStyle>
            <a:lvl1pPr marL="0" indent="0">
              <a:buNone/>
              <a:defRPr/>
            </a:lvl1pPr>
            <a:lvl2pPr marL="147634" indent="0">
              <a:buNone/>
              <a:defRPr/>
            </a:lvl2pPr>
            <a:lvl3pPr marL="287330" indent="0">
              <a:buNone/>
              <a:defRPr/>
            </a:lvl3pPr>
            <a:lvl4pPr marL="434964" indent="0">
              <a:buNone/>
              <a:defRPr/>
            </a:lvl4pPr>
            <a:lvl5pPr marL="568311" indent="0">
              <a:buNone/>
              <a:defRPr/>
            </a:lvl5pPr>
          </a:lstStyle>
          <a:p>
            <a:pPr lvl="0"/>
            <a:r>
              <a:rPr lang="en-US"/>
              <a:t>Click to edit Master text styles</a:t>
            </a:r>
          </a:p>
        </p:txBody>
      </p:sp>
      <p:sp>
        <p:nvSpPr>
          <p:cNvPr id="22" name="Subtitle 2"/>
          <p:cNvSpPr>
            <a:spLocks noGrp="1"/>
          </p:cNvSpPr>
          <p:nvPr>
            <p:ph type="body" idx="13" hasCustomPrompt="1"/>
          </p:nvPr>
        </p:nvSpPr>
        <p:spPr bwMode="gray">
          <a:xfrm>
            <a:off x="164592" y="1042416"/>
            <a:ext cx="2725896" cy="617934"/>
          </a:xfrm>
        </p:spPr>
        <p:txBody>
          <a:bodyPr rIns="0" anchor="t" anchorCtr="0"/>
          <a:lstStyle>
            <a:lvl1pPr marL="0" indent="0">
              <a:buNone/>
              <a:defRPr sz="1400" b="0">
                <a:latin typeface="Mark Offc For MC" panose="020B0504020101010102"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add subtitle or secondary text</a:t>
            </a:r>
          </a:p>
        </p:txBody>
      </p:sp>
      <p:sp>
        <p:nvSpPr>
          <p:cNvPr id="7" name="Title 1"/>
          <p:cNvSpPr>
            <a:spLocks noGrp="1"/>
          </p:cNvSpPr>
          <p:nvPr>
            <p:ph type="title"/>
          </p:nvPr>
        </p:nvSpPr>
        <p:spPr bwMode="gray"/>
        <p:txBody>
          <a:bodyPr/>
          <a:lstStyle/>
          <a:p>
            <a:r>
              <a:rPr lang="en-US"/>
              <a:t>Click to edit Master title style</a:t>
            </a:r>
            <a:endParaRPr lang="en-US" dirty="0"/>
          </a:p>
        </p:txBody>
      </p:sp>
      <p:sp>
        <p:nvSpPr>
          <p:cNvPr id="3" name="Text Placeholder 2"/>
          <p:cNvSpPr>
            <a:spLocks noGrp="1"/>
          </p:cNvSpPr>
          <p:nvPr>
            <p:ph type="body" sz="quarter" idx="18"/>
          </p:nvPr>
        </p:nvSpPr>
        <p:spPr bwMode="gray">
          <a:xfrm>
            <a:off x="5934831" y="192087"/>
            <a:ext cx="2642616" cy="4129257"/>
          </a:xfrm>
        </p:spPr>
        <p:txBody>
          <a:bodyPr/>
          <a:lstStyle>
            <a:lvl1pPr marL="0" indent="0">
              <a:buNone/>
              <a:defRPr/>
            </a:lvl1pPr>
            <a:lvl2pPr marL="147634" indent="0">
              <a:buNone/>
              <a:defRPr/>
            </a:lvl2pPr>
            <a:lvl3pPr marL="287330" indent="0">
              <a:buNone/>
              <a:defRPr/>
            </a:lvl3pPr>
            <a:lvl4pPr marL="434964" indent="0">
              <a:buNone/>
              <a:defRPr/>
            </a:lvl4pPr>
            <a:lvl5pPr marL="568311" indent="0">
              <a:buNone/>
              <a:defRPr/>
            </a:lvl5pPr>
          </a:lstStyle>
          <a:p>
            <a:pPr lvl="0"/>
            <a:r>
              <a:rPr lang="en-US"/>
              <a:t>Click to edit Master text styles</a:t>
            </a:r>
          </a:p>
        </p:txBody>
      </p:sp>
    </p:spTree>
    <p:extLst>
      <p:ext uri="{BB962C8B-B14F-4D97-AF65-F5344CB8AC3E}">
        <p14:creationId xmlns:p14="http://schemas.microsoft.com/office/powerpoint/2010/main" val="3447657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ong)">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7" name="Title 1"/>
          <p:cNvSpPr>
            <a:spLocks noGrp="1"/>
          </p:cNvSpPr>
          <p:nvPr>
            <p:ph type="title"/>
          </p:nvPr>
        </p:nvSpPr>
        <p:spPr bwMode="gray">
          <a:xfrm>
            <a:off x="164592" y="192025"/>
            <a:ext cx="8412855" cy="310896"/>
          </a:xfrm>
        </p:spPr>
        <p:txBody>
          <a:bodyPr/>
          <a:lstStyle/>
          <a:p>
            <a:r>
              <a:rPr lang="en-US"/>
              <a:t>Click to edit Master title style</a:t>
            </a:r>
            <a:endParaRPr lang="en-US" dirty="0"/>
          </a:p>
        </p:txBody>
      </p:sp>
    </p:spTree>
    <p:extLst>
      <p:ext uri="{BB962C8B-B14F-4D97-AF65-F5344CB8AC3E}">
        <p14:creationId xmlns:p14="http://schemas.microsoft.com/office/powerpoint/2010/main" val="3218528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bwMode="gray">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bwMode="gray"/>
        <p:txBody>
          <a:bodyPr/>
          <a:lstStyle/>
          <a:p>
            <a:fld id="{3AB2DB24-5BB4-4F1B-973E-A10FA63DFB9A}" type="slidenum">
              <a:rPr lang="en-US" smtClean="0"/>
              <a:pPr/>
              <a:t>‹#›</a:t>
            </a:fld>
            <a:endParaRPr lang="en-US" dirty="0"/>
          </a:p>
        </p:txBody>
      </p:sp>
      <p:sp>
        <p:nvSpPr>
          <p:cNvPr id="6" name="Footer Placeholder 4"/>
          <p:cNvSpPr>
            <a:spLocks noGrp="1"/>
          </p:cNvSpPr>
          <p:nvPr>
            <p:ph type="ftr" sz="quarter" idx="11"/>
          </p:nvPr>
        </p:nvSpPr>
        <p:spPr bwMode="gray"/>
        <p:txBody>
          <a:bodyPr/>
          <a:lstStyle/>
          <a:p>
            <a:endParaRPr lang="en-US" dirty="0"/>
          </a:p>
        </p:txBody>
      </p:sp>
      <p:sp>
        <p:nvSpPr>
          <p:cNvPr id="5" name="Date Placeholder 3"/>
          <p:cNvSpPr>
            <a:spLocks noGrp="1"/>
          </p:cNvSpPr>
          <p:nvPr>
            <p:ph type="dt" sz="half" idx="10"/>
          </p:nvPr>
        </p:nvSpPr>
        <p:spPr bwMode="gray"/>
        <p:txBody>
          <a:bodyPr/>
          <a:lstStyle/>
          <a:p>
            <a:r>
              <a:rPr lang="en-US"/>
              <a:t>December 18, 2023</a:t>
            </a:r>
            <a:endParaRPr lang="en-US" dirty="0"/>
          </a:p>
        </p:txBody>
      </p:sp>
    </p:spTree>
    <p:extLst>
      <p:ext uri="{BB962C8B-B14F-4D97-AF65-F5344CB8AC3E}">
        <p14:creationId xmlns:p14="http://schemas.microsoft.com/office/powerpoint/2010/main" val="301829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Graphic - Dark">
    <p:bg bwMode="gray">
      <p:bgPr>
        <a:solidFill>
          <a:srgbClr val="242423"/>
        </a:solidFill>
        <a:effectLst/>
      </p:bgPr>
    </p:bg>
    <p:spTree>
      <p:nvGrpSpPr>
        <p:cNvPr id="1" name=""/>
        <p:cNvGrpSpPr/>
        <p:nvPr/>
      </p:nvGrpSpPr>
      <p:grpSpPr>
        <a:xfrm>
          <a:off x="0" y="0"/>
          <a:ext cx="0" cy="0"/>
          <a:chOff x="0" y="0"/>
          <a:chExt cx="0" cy="0"/>
        </a:xfrm>
      </p:grpSpPr>
      <p:sp>
        <p:nvSpPr>
          <p:cNvPr id="8" name="TitleSlideNameDept"/>
          <p:cNvSpPr>
            <a:spLocks noGrp="1"/>
          </p:cNvSpPr>
          <p:nvPr>
            <p:ph type="body" sz="quarter" idx="11" hasCustomPrompt="1"/>
          </p:nvPr>
        </p:nvSpPr>
        <p:spPr bwMode="gray">
          <a:xfrm>
            <a:off x="164592" y="3466431"/>
            <a:ext cx="3124200" cy="170816"/>
          </a:xfrm>
        </p:spPr>
        <p:txBody>
          <a:bodyPr vert="horz" lIns="91440" tIns="0" rIns="91440" bIns="45720" rtlCol="0" anchor="t" anchorCtr="0">
            <a:spAutoFit/>
          </a:bodyPr>
          <a:lstStyle>
            <a:lvl1pPr marL="115885" indent="-115885">
              <a:buNone/>
              <a:defRPr lang="en-US" sz="900" b="0" cap="none" baseline="0" dirty="0" smtClean="0">
                <a:solidFill>
                  <a:srgbClr val="FFFFFF"/>
                </a:solidFill>
                <a:latin typeface="MarkForMC Nrw O" panose="020B0506020201010104" pitchFamily="34" charset="0"/>
              </a:defRPr>
            </a:lvl1pPr>
          </a:lstStyle>
          <a:p>
            <a:pPr marL="0" lvl="0" indent="0"/>
            <a:r>
              <a:rPr lang="en-US" dirty="0"/>
              <a:t>Click to add presenter name, department</a:t>
            </a:r>
          </a:p>
        </p:txBody>
      </p:sp>
      <p:sp>
        <p:nvSpPr>
          <p:cNvPr id="7" name="Date Placeholder 3"/>
          <p:cNvSpPr>
            <a:spLocks noGrp="1"/>
          </p:cNvSpPr>
          <p:nvPr>
            <p:ph type="dt" sz="half" idx="2"/>
          </p:nvPr>
        </p:nvSpPr>
        <p:spPr bwMode="gray">
          <a:xfrm>
            <a:off x="164592" y="3166956"/>
            <a:ext cx="3123564" cy="273844"/>
          </a:xfrm>
          <a:prstGeom prst="rect">
            <a:avLst/>
          </a:prstGeom>
        </p:spPr>
        <p:txBody>
          <a:bodyPr vert="horz" lIns="91440" tIns="45720" rIns="91440" bIns="0" rtlCol="0" anchor="b" anchorCtr="0"/>
          <a:lstStyle>
            <a:lvl1pPr>
              <a:defRPr lang="en-US" sz="900" cap="none" smtClean="0">
                <a:solidFill>
                  <a:srgbClr val="FFFFFF"/>
                </a:solidFill>
                <a:latin typeface="MarkForMC Nrw O" panose="020B0506020201010104" pitchFamily="34" charset="0"/>
              </a:defRPr>
            </a:lvl1pPr>
          </a:lstStyle>
          <a:p>
            <a:r>
              <a:rPr lang="en-US"/>
              <a:t>December 18, 2023</a:t>
            </a:r>
            <a:endParaRPr lang="en-US" dirty="0"/>
          </a:p>
        </p:txBody>
      </p:sp>
      <p:sp>
        <p:nvSpPr>
          <p:cNvPr id="25" name="Subtitle 2"/>
          <p:cNvSpPr>
            <a:spLocks noGrp="1"/>
          </p:cNvSpPr>
          <p:nvPr>
            <p:ph type="subTitle" idx="1"/>
          </p:nvPr>
        </p:nvSpPr>
        <p:spPr bwMode="gray">
          <a:xfrm>
            <a:off x="164591" y="2717911"/>
            <a:ext cx="6702552" cy="498725"/>
          </a:xfrm>
          <a:ln>
            <a:noFill/>
          </a:ln>
        </p:spPr>
        <p:txBody>
          <a:bodyPr rIns="91440"/>
          <a:lstStyle>
            <a:lvl1pPr marL="0" indent="0" algn="l">
              <a:lnSpc>
                <a:spcPct val="80000"/>
              </a:lnSpc>
              <a:buNone/>
              <a:defRPr sz="1400">
                <a:solidFill>
                  <a:srgbClr val="FFFFFF"/>
                </a:solidFill>
                <a:latin typeface="Mark Offc For MC" panose="020B0504020101010102" pitchFamily="34" charset="0"/>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24" name="Title 1"/>
          <p:cNvSpPr>
            <a:spLocks noGrp="1"/>
          </p:cNvSpPr>
          <p:nvPr>
            <p:ph type="ctrTitle"/>
          </p:nvPr>
        </p:nvSpPr>
        <p:spPr bwMode="gray">
          <a:xfrm>
            <a:off x="164591" y="1430456"/>
            <a:ext cx="6702552" cy="1274195"/>
          </a:xfrm>
          <a:ln>
            <a:noFill/>
          </a:ln>
        </p:spPr>
        <p:txBody>
          <a:bodyPr rIns="91440" anchor="b"/>
          <a:lstStyle>
            <a:lvl1pPr algn="l">
              <a:lnSpc>
                <a:spcPct val="80000"/>
              </a:lnSpc>
              <a:defRPr sz="4800" b="0">
                <a:solidFill>
                  <a:srgbClr val="FFFFFF"/>
                </a:solidFill>
                <a:latin typeface="Mark Offc For MC Extra Light" panose="020B0404020101010102" pitchFamily="34" charset="0"/>
              </a:defRPr>
            </a:lvl1pPr>
          </a:lstStyle>
          <a:p>
            <a:r>
              <a:rPr lang="en-US"/>
              <a:t>Click to edit Master title style</a:t>
            </a:r>
            <a:endParaRPr lang="en-US" dirty="0"/>
          </a:p>
        </p:txBody>
      </p:sp>
      <p:grpSp>
        <p:nvGrpSpPr>
          <p:cNvPr id="11" name="Graphic 9">
            <a:extLst>
              <a:ext uri="{FF2B5EF4-FFF2-40B4-BE49-F238E27FC236}">
                <a16:creationId xmlns:a16="http://schemas.microsoft.com/office/drawing/2014/main" id="{143DA5ED-EC8F-47D7-99AF-FFD50025629B}"/>
              </a:ext>
            </a:extLst>
          </p:cNvPr>
          <p:cNvGrpSpPr>
            <a:grpSpLocks noChangeAspect="1"/>
          </p:cNvGrpSpPr>
          <p:nvPr/>
        </p:nvGrpSpPr>
        <p:grpSpPr bwMode="gray">
          <a:xfrm>
            <a:off x="8288899" y="258318"/>
            <a:ext cx="595440" cy="370757"/>
            <a:chOff x="248864" y="1309239"/>
            <a:chExt cx="1116830" cy="695406"/>
          </a:xfrm>
        </p:grpSpPr>
        <p:sp>
          <p:nvSpPr>
            <p:cNvPr id="12" name="Freeform: Shape 11">
              <a:extLst>
                <a:ext uri="{FF2B5EF4-FFF2-40B4-BE49-F238E27FC236}">
                  <a16:creationId xmlns:a16="http://schemas.microsoft.com/office/drawing/2014/main" id="{DE8644FF-21BA-44E2-97CD-A0A837D4E01B}"/>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80FC94E2-E937-4C00-884F-B06ADD316975}"/>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AF292F27-EB87-4FC0-9253-ED0366702A71}"/>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121167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Image">
    <p:bg bwMode="gray">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4"/>
          </p:nvPr>
        </p:nvSpPr>
        <p:spPr bwMode="gray"/>
        <p:txBody>
          <a:bodyPr/>
          <a:lstStyle/>
          <a:p>
            <a:fld id="{3AB2DB24-5BB4-4F1B-973E-A10FA63DFB9A}" type="slidenum">
              <a:rPr lang="en-US" smtClean="0"/>
              <a:pPr/>
              <a:t>‹#›</a:t>
            </a:fld>
            <a:endParaRPr lang="en-US" dirty="0"/>
          </a:p>
        </p:txBody>
      </p:sp>
      <p:sp>
        <p:nvSpPr>
          <p:cNvPr id="5" name="Footer Placeholder 4"/>
          <p:cNvSpPr>
            <a:spLocks noGrp="1"/>
          </p:cNvSpPr>
          <p:nvPr>
            <p:ph type="ftr" sz="quarter" idx="13"/>
          </p:nvPr>
        </p:nvSpPr>
        <p:spPr bwMode="gray"/>
        <p:txBody>
          <a:bodyPr/>
          <a:lstStyle/>
          <a:p>
            <a:endParaRPr lang="en-US" dirty="0"/>
          </a:p>
        </p:txBody>
      </p:sp>
      <p:sp>
        <p:nvSpPr>
          <p:cNvPr id="4" name="Date Placeholder 3"/>
          <p:cNvSpPr>
            <a:spLocks noGrp="1"/>
          </p:cNvSpPr>
          <p:nvPr>
            <p:ph type="dt" sz="half" idx="12"/>
          </p:nvPr>
        </p:nvSpPr>
        <p:spPr bwMode="gray"/>
        <p:txBody>
          <a:bodyPr/>
          <a:lstStyle/>
          <a:p>
            <a:r>
              <a:rPr lang="en-US"/>
              <a:t>December 18, 2023</a:t>
            </a:r>
            <a:endParaRPr lang="en-US" dirty="0"/>
          </a:p>
        </p:txBody>
      </p:sp>
      <p:sp>
        <p:nvSpPr>
          <p:cNvPr id="3" name="Picture Placeholder 2"/>
          <p:cNvSpPr>
            <a:spLocks noGrp="1"/>
          </p:cNvSpPr>
          <p:nvPr>
            <p:ph type="pic" sz="quarter" idx="11" hasCustomPrompt="1"/>
          </p:nvPr>
        </p:nvSpPr>
        <p:spPr bwMode="gray">
          <a:xfrm>
            <a:off x="0" y="1"/>
            <a:ext cx="9144000" cy="4563910"/>
          </a:xfrm>
        </p:spPr>
        <p:txBody>
          <a:bodyPr tIns="182880" rIns="91440" bIns="1005840" anchor="b" anchorCtr="0"/>
          <a:lstStyle>
            <a:lvl1pPr marL="0" indent="0" algn="ctr">
              <a:spcBef>
                <a:spcPts val="0"/>
              </a:spcBef>
              <a:buNone/>
              <a:defRPr>
                <a:solidFill>
                  <a:srgbClr val="B9B9B9"/>
                </a:solidFill>
                <a:latin typeface="+mn-lt"/>
              </a:defRPr>
            </a:lvl1pPr>
          </a:lstStyle>
          <a:p>
            <a:r>
              <a:rPr lang="en-US" dirty="0"/>
              <a:t>Click icon to add image.</a:t>
            </a:r>
            <a:br>
              <a:rPr lang="en-US" dirty="0"/>
            </a:br>
            <a:r>
              <a:rPr lang="en-US" dirty="0"/>
              <a:t>Get </a:t>
            </a:r>
            <a:r>
              <a:rPr lang="en-US" dirty="0" err="1"/>
              <a:t>Mastercard</a:t>
            </a:r>
            <a:r>
              <a:rPr lang="en-US" dirty="0"/>
              <a:t> approved photography and</a:t>
            </a:r>
            <a:br>
              <a:rPr lang="en-US" dirty="0"/>
            </a:br>
            <a:r>
              <a:rPr lang="en-US" dirty="0"/>
              <a:t>imagery guidelines at designcenter.mastercard.com.</a:t>
            </a:r>
          </a:p>
        </p:txBody>
      </p:sp>
      <p:sp>
        <p:nvSpPr>
          <p:cNvPr id="2" name="Title 1"/>
          <p:cNvSpPr>
            <a:spLocks noGrp="1"/>
          </p:cNvSpPr>
          <p:nvPr>
            <p:ph type="title"/>
          </p:nvPr>
        </p:nvSpPr>
        <p:spPr bwMode="gray">
          <a:xfrm>
            <a:off x="164594" y="192025"/>
            <a:ext cx="8412854" cy="535531"/>
          </a:xfrm>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649195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ection Divi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2"/>
          <p:cNvSpPr>
            <a:spLocks noGrp="1"/>
          </p:cNvSpPr>
          <p:nvPr>
            <p:ph type="body" idx="1" hasCustomPrompt="1"/>
          </p:nvPr>
        </p:nvSpPr>
        <p:spPr bwMode="gray">
          <a:xfrm>
            <a:off x="164593" y="292608"/>
            <a:ext cx="4198001" cy="321562"/>
          </a:xfrm>
        </p:spPr>
        <p:txBody>
          <a:bodyPr/>
          <a:lstStyle>
            <a:lvl1pPr marL="0" indent="0">
              <a:buNone/>
              <a:defRPr sz="1600" b="1">
                <a:solidFill>
                  <a:schemeClr val="tx1"/>
                </a:solidFill>
                <a:latin typeface="Mark Offc For MC" panose="020B0504020101010102" pitchFamily="34" charset="0"/>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Click to add section number</a:t>
            </a:r>
          </a:p>
        </p:txBody>
      </p:sp>
      <p:sp>
        <p:nvSpPr>
          <p:cNvPr id="11" name="Title 1"/>
          <p:cNvSpPr>
            <a:spLocks noGrp="1"/>
          </p:cNvSpPr>
          <p:nvPr>
            <p:ph type="title" hasCustomPrompt="1"/>
          </p:nvPr>
        </p:nvSpPr>
        <p:spPr bwMode="gray">
          <a:xfrm>
            <a:off x="164594" y="725238"/>
            <a:ext cx="4198001" cy="1034129"/>
          </a:xfrm>
        </p:spPr>
        <p:txBody>
          <a:bodyPr anchor="t" anchorCtr="0"/>
          <a:lstStyle>
            <a:lvl1pPr>
              <a:defRPr sz="3400" b="0">
                <a:solidFill>
                  <a:schemeClr val="tx1"/>
                </a:solidFill>
                <a:latin typeface="Mark Offc For MC Extra Light" panose="020B0404020101010102" pitchFamily="34" charset="0"/>
              </a:defRPr>
            </a:lvl1pPr>
          </a:lstStyle>
          <a:p>
            <a:r>
              <a:rPr lang="en-US" dirty="0"/>
              <a:t>Click to add section title</a:t>
            </a:r>
          </a:p>
        </p:txBody>
      </p:sp>
      <p:grpSp>
        <p:nvGrpSpPr>
          <p:cNvPr id="8" name="Graphic 9">
            <a:extLst>
              <a:ext uri="{FF2B5EF4-FFF2-40B4-BE49-F238E27FC236}">
                <a16:creationId xmlns:a16="http://schemas.microsoft.com/office/drawing/2014/main" id="{FC7AEDB7-9474-4069-B4D4-90D81ACEA78B}"/>
              </a:ext>
            </a:extLst>
          </p:cNvPr>
          <p:cNvGrpSpPr>
            <a:grpSpLocks noChangeAspect="1"/>
          </p:cNvGrpSpPr>
          <p:nvPr userDrawn="1"/>
        </p:nvGrpSpPr>
        <p:grpSpPr bwMode="gray">
          <a:xfrm>
            <a:off x="8288899" y="258318"/>
            <a:ext cx="595440" cy="370757"/>
            <a:chOff x="248864" y="1309239"/>
            <a:chExt cx="1116830" cy="695406"/>
          </a:xfrm>
        </p:grpSpPr>
        <p:sp>
          <p:nvSpPr>
            <p:cNvPr id="9" name="Freeform: Shape 8">
              <a:extLst>
                <a:ext uri="{FF2B5EF4-FFF2-40B4-BE49-F238E27FC236}">
                  <a16:creationId xmlns:a16="http://schemas.microsoft.com/office/drawing/2014/main" id="{824F48FD-74BA-4822-AAA7-5023C048C43B}"/>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2" name="Freeform: Shape 11">
              <a:extLst>
                <a:ext uri="{FF2B5EF4-FFF2-40B4-BE49-F238E27FC236}">
                  <a16:creationId xmlns:a16="http://schemas.microsoft.com/office/drawing/2014/main" id="{7FF80409-8248-4F08-B70D-7CDEDBB80330}"/>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C4F2DFB3-402C-4089-890D-CDB8ABDAB783}"/>
                </a:ext>
              </a:extLst>
            </p:cNvPr>
            <p:cNvSpPr/>
            <p:nvPr/>
          </p:nvSpPr>
          <p:spPr bwMode="gray">
            <a:xfrm>
              <a:off x="803719" y="1309322"/>
              <a:ext cx="561975" cy="695323"/>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1575637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ction Divider Graphic - Dark">
    <p:bg bwMode="gray">
      <p:bgPr>
        <a:solidFill>
          <a:srgbClr val="242423"/>
        </a:solidFill>
        <a:effectLst/>
      </p:bgPr>
    </p:bg>
    <p:spTree>
      <p:nvGrpSpPr>
        <p:cNvPr id="1" name=""/>
        <p:cNvGrpSpPr/>
        <p:nvPr/>
      </p:nvGrpSpPr>
      <p:grpSpPr>
        <a:xfrm>
          <a:off x="0" y="0"/>
          <a:ext cx="0" cy="0"/>
          <a:chOff x="0" y="0"/>
          <a:chExt cx="0" cy="0"/>
        </a:xfrm>
      </p:grpSpPr>
      <p:sp>
        <p:nvSpPr>
          <p:cNvPr id="13" name="Text Placeholder 2"/>
          <p:cNvSpPr>
            <a:spLocks noGrp="1"/>
          </p:cNvSpPr>
          <p:nvPr>
            <p:ph type="body" idx="1" hasCustomPrompt="1"/>
          </p:nvPr>
        </p:nvSpPr>
        <p:spPr bwMode="gray">
          <a:xfrm>
            <a:off x="164593" y="292608"/>
            <a:ext cx="4198001" cy="321562"/>
          </a:xfrm>
        </p:spPr>
        <p:txBody>
          <a:bodyPr/>
          <a:lstStyle>
            <a:lvl1pPr marL="0" indent="0">
              <a:buNone/>
              <a:defRPr sz="1600" b="1">
                <a:solidFill>
                  <a:srgbClr val="FFFFFF"/>
                </a:solidFill>
                <a:latin typeface="Mark Offc For MC" panose="020B0504020101010102" pitchFamily="34" charset="0"/>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Click to add section number</a:t>
            </a:r>
          </a:p>
        </p:txBody>
      </p:sp>
      <p:sp>
        <p:nvSpPr>
          <p:cNvPr id="2" name="Title 1"/>
          <p:cNvSpPr>
            <a:spLocks noGrp="1"/>
          </p:cNvSpPr>
          <p:nvPr>
            <p:ph type="title" hasCustomPrompt="1"/>
          </p:nvPr>
        </p:nvSpPr>
        <p:spPr bwMode="gray">
          <a:xfrm>
            <a:off x="164594" y="723696"/>
            <a:ext cx="4198001" cy="1034129"/>
          </a:xfrm>
        </p:spPr>
        <p:txBody>
          <a:bodyPr anchor="t" anchorCtr="0"/>
          <a:lstStyle>
            <a:lvl1pPr>
              <a:defRPr sz="3400" b="0">
                <a:solidFill>
                  <a:srgbClr val="FFFFFF"/>
                </a:solidFill>
                <a:latin typeface="Mark Offc For MC Extra Light" panose="020B0404020101010102" pitchFamily="34" charset="0"/>
              </a:defRPr>
            </a:lvl1pPr>
          </a:lstStyle>
          <a:p>
            <a:r>
              <a:rPr lang="en-US" dirty="0"/>
              <a:t>Click to add section title</a:t>
            </a:r>
          </a:p>
        </p:txBody>
      </p:sp>
      <p:grpSp>
        <p:nvGrpSpPr>
          <p:cNvPr id="12" name="Graphic 9">
            <a:extLst>
              <a:ext uri="{FF2B5EF4-FFF2-40B4-BE49-F238E27FC236}">
                <a16:creationId xmlns:a16="http://schemas.microsoft.com/office/drawing/2014/main" id="{835165F6-C617-48D4-88BD-8DAB507BC64F}"/>
              </a:ext>
            </a:extLst>
          </p:cNvPr>
          <p:cNvGrpSpPr>
            <a:grpSpLocks noChangeAspect="1"/>
          </p:cNvGrpSpPr>
          <p:nvPr userDrawn="1"/>
        </p:nvGrpSpPr>
        <p:grpSpPr bwMode="gray">
          <a:xfrm>
            <a:off x="8288899" y="258318"/>
            <a:ext cx="595440" cy="370757"/>
            <a:chOff x="248864" y="1309239"/>
            <a:chExt cx="1116830" cy="695406"/>
          </a:xfrm>
        </p:grpSpPr>
        <p:sp>
          <p:nvSpPr>
            <p:cNvPr id="14" name="Freeform: Shape 13">
              <a:extLst>
                <a:ext uri="{FF2B5EF4-FFF2-40B4-BE49-F238E27FC236}">
                  <a16:creationId xmlns:a16="http://schemas.microsoft.com/office/drawing/2014/main" id="{325E62B0-9698-40CD-98C6-5E76706D8EEE}"/>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551BD7A6-CF8A-491C-A7B1-3AC7F0BAC2CD}"/>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182A0427-CDA9-4104-80E0-62E1A331DB94}"/>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1979329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ection Divider Graphic - Light">
    <p:bg bwMode="gray">
      <p:bgPr>
        <a:solidFill>
          <a:schemeClr val="bg1"/>
        </a:solidFill>
        <a:effectLst/>
      </p:bgPr>
    </p:bg>
    <p:spTree>
      <p:nvGrpSpPr>
        <p:cNvPr id="1" name=""/>
        <p:cNvGrpSpPr/>
        <p:nvPr/>
      </p:nvGrpSpPr>
      <p:grpSpPr>
        <a:xfrm>
          <a:off x="0" y="0"/>
          <a:ext cx="0" cy="0"/>
          <a:chOff x="0" y="0"/>
          <a:chExt cx="0" cy="0"/>
        </a:xfrm>
      </p:grpSpPr>
      <p:sp>
        <p:nvSpPr>
          <p:cNvPr id="5" name="Text Placeholder 2"/>
          <p:cNvSpPr>
            <a:spLocks noGrp="1"/>
          </p:cNvSpPr>
          <p:nvPr>
            <p:ph type="body" idx="1" hasCustomPrompt="1"/>
          </p:nvPr>
        </p:nvSpPr>
        <p:spPr bwMode="gray">
          <a:xfrm>
            <a:off x="164593" y="292608"/>
            <a:ext cx="4198001" cy="321562"/>
          </a:xfrm>
        </p:spPr>
        <p:txBody>
          <a:bodyPr/>
          <a:lstStyle>
            <a:lvl1pPr marL="0" indent="0">
              <a:buNone/>
              <a:defRPr sz="1600" b="1">
                <a:solidFill>
                  <a:schemeClr val="tx1"/>
                </a:solidFill>
                <a:latin typeface="Mark Offc For MC" panose="020B0504020101010102" pitchFamily="34" charset="0"/>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Click to add section number</a:t>
            </a:r>
          </a:p>
        </p:txBody>
      </p:sp>
      <p:sp>
        <p:nvSpPr>
          <p:cNvPr id="2" name="Title 1"/>
          <p:cNvSpPr>
            <a:spLocks noGrp="1"/>
          </p:cNvSpPr>
          <p:nvPr>
            <p:ph type="title" hasCustomPrompt="1"/>
          </p:nvPr>
        </p:nvSpPr>
        <p:spPr bwMode="gray">
          <a:xfrm>
            <a:off x="164594" y="726671"/>
            <a:ext cx="4198001" cy="1034129"/>
          </a:xfrm>
        </p:spPr>
        <p:txBody>
          <a:bodyPr anchor="t" anchorCtr="0"/>
          <a:lstStyle>
            <a:lvl1pPr>
              <a:defRPr sz="3400" b="0">
                <a:solidFill>
                  <a:schemeClr val="tx1"/>
                </a:solidFill>
                <a:latin typeface="Mark Offc For MC Extra Light" panose="020B0404020101010102" pitchFamily="34" charset="0"/>
              </a:defRPr>
            </a:lvl1pPr>
          </a:lstStyle>
          <a:p>
            <a:r>
              <a:rPr lang="en-US" dirty="0"/>
              <a:t>Click to add section title</a:t>
            </a:r>
          </a:p>
        </p:txBody>
      </p:sp>
      <p:grpSp>
        <p:nvGrpSpPr>
          <p:cNvPr id="12" name="Graphic 9">
            <a:extLst>
              <a:ext uri="{FF2B5EF4-FFF2-40B4-BE49-F238E27FC236}">
                <a16:creationId xmlns:a16="http://schemas.microsoft.com/office/drawing/2014/main" id="{B96E7C20-9D5B-4B22-8E28-AA0C8A79B1D5}"/>
              </a:ext>
            </a:extLst>
          </p:cNvPr>
          <p:cNvGrpSpPr>
            <a:grpSpLocks noChangeAspect="1"/>
          </p:cNvGrpSpPr>
          <p:nvPr userDrawn="1"/>
        </p:nvGrpSpPr>
        <p:grpSpPr bwMode="gray">
          <a:xfrm>
            <a:off x="8288899" y="258318"/>
            <a:ext cx="595440" cy="370757"/>
            <a:chOff x="248864" y="1309239"/>
            <a:chExt cx="1116830" cy="695406"/>
          </a:xfrm>
        </p:grpSpPr>
        <p:sp>
          <p:nvSpPr>
            <p:cNvPr id="13" name="Freeform: Shape 12">
              <a:extLst>
                <a:ext uri="{FF2B5EF4-FFF2-40B4-BE49-F238E27FC236}">
                  <a16:creationId xmlns:a16="http://schemas.microsoft.com/office/drawing/2014/main" id="{D917C018-D808-4F4A-89EC-7FB08C50DEC6}"/>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8A234C8A-EDFE-44F9-B336-B874D8FBCFF4}"/>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15233F1A-C03B-4B5A-A406-CC4E8F93C8B4}"/>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15145896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Divider Custom Image - Dark">
    <p:bg bwMode="gray">
      <p:bgPr>
        <a:solidFill>
          <a:srgbClr val="242423"/>
        </a:solidFill>
        <a:effectLst/>
      </p:bgPr>
    </p:bg>
    <p:spTree>
      <p:nvGrpSpPr>
        <p:cNvPr id="1" name=""/>
        <p:cNvGrpSpPr/>
        <p:nvPr/>
      </p:nvGrpSpPr>
      <p:grpSpPr>
        <a:xfrm>
          <a:off x="0" y="0"/>
          <a:ext cx="0" cy="0"/>
          <a:chOff x="0" y="0"/>
          <a:chExt cx="0" cy="0"/>
        </a:xfrm>
      </p:grpSpPr>
      <p:sp>
        <p:nvSpPr>
          <p:cNvPr id="9" name="Picture Placeholder 3"/>
          <p:cNvSpPr>
            <a:spLocks noGrp="1"/>
          </p:cNvSpPr>
          <p:nvPr>
            <p:ph type="pic" sz="quarter" idx="11" hasCustomPrompt="1"/>
          </p:nvPr>
        </p:nvSpPr>
        <p:spPr bwMode="gray">
          <a:xfrm>
            <a:off x="0" y="0"/>
            <a:ext cx="4572000" cy="5143500"/>
          </a:xfrm>
        </p:spPr>
        <p:txBody>
          <a:bodyPr bIns="2011680" anchor="b" anchorCtr="0"/>
          <a:lstStyle>
            <a:lvl1pPr marL="0" indent="0" algn="ctr">
              <a:buNone/>
              <a:defRPr sz="1200">
                <a:solidFill>
                  <a:srgbClr val="B9B9B9"/>
                </a:solidFill>
                <a:latin typeface="+mn-lt"/>
              </a:defRPr>
            </a:lvl1pPr>
          </a:lstStyle>
          <a:p>
            <a:r>
              <a:rPr lang="en-US" dirty="0"/>
              <a:t>Click icon to add image.</a:t>
            </a:r>
            <a:br>
              <a:rPr lang="en-US" dirty="0"/>
            </a:br>
            <a:r>
              <a:rPr lang="en-US" dirty="0"/>
              <a:t>Get </a:t>
            </a:r>
            <a:r>
              <a:rPr lang="en-US" dirty="0" err="1"/>
              <a:t>Mastercard</a:t>
            </a:r>
            <a:r>
              <a:rPr lang="en-US" dirty="0"/>
              <a:t> approved photography and</a:t>
            </a:r>
            <a:br>
              <a:rPr lang="en-US" dirty="0"/>
            </a:br>
            <a:r>
              <a:rPr lang="en-US" dirty="0"/>
              <a:t>imagery guidelines at designcenter.mastercard.com.</a:t>
            </a:r>
          </a:p>
        </p:txBody>
      </p:sp>
      <p:sp>
        <p:nvSpPr>
          <p:cNvPr id="2" name="Title 1"/>
          <p:cNvSpPr>
            <a:spLocks noGrp="1"/>
          </p:cNvSpPr>
          <p:nvPr>
            <p:ph type="title" hasCustomPrompt="1"/>
          </p:nvPr>
        </p:nvSpPr>
        <p:spPr bwMode="gray">
          <a:xfrm>
            <a:off x="4735302" y="1627632"/>
            <a:ext cx="4198001" cy="1034129"/>
          </a:xfrm>
        </p:spPr>
        <p:txBody>
          <a:bodyPr anchor="t" anchorCtr="0"/>
          <a:lstStyle>
            <a:lvl1pPr>
              <a:defRPr sz="3400" b="0">
                <a:solidFill>
                  <a:srgbClr val="FFFFFF"/>
                </a:solidFill>
                <a:latin typeface="Mark Offc For MC Extra Light" panose="020B0404020101010102" pitchFamily="34" charset="0"/>
              </a:defRPr>
            </a:lvl1pPr>
          </a:lstStyle>
          <a:p>
            <a:r>
              <a:rPr lang="en-US" dirty="0"/>
              <a:t>Click to add section title</a:t>
            </a:r>
          </a:p>
        </p:txBody>
      </p:sp>
      <p:sp>
        <p:nvSpPr>
          <p:cNvPr id="10" name="Text Placeholder 2">
            <a:extLst>
              <a:ext uri="{FF2B5EF4-FFF2-40B4-BE49-F238E27FC236}">
                <a16:creationId xmlns:a16="http://schemas.microsoft.com/office/drawing/2014/main" id="{9AA6011C-9C86-479C-B246-782AA50C00B6}"/>
              </a:ext>
            </a:extLst>
          </p:cNvPr>
          <p:cNvSpPr>
            <a:spLocks noGrp="1"/>
          </p:cNvSpPr>
          <p:nvPr>
            <p:ph type="body" idx="1" hasCustomPrompt="1"/>
          </p:nvPr>
        </p:nvSpPr>
        <p:spPr bwMode="gray">
          <a:xfrm>
            <a:off x="4736593" y="292608"/>
            <a:ext cx="2560320" cy="321562"/>
          </a:xfrm>
        </p:spPr>
        <p:txBody>
          <a:bodyPr/>
          <a:lstStyle>
            <a:lvl1pPr marL="0" indent="0">
              <a:buNone/>
              <a:defRPr sz="1600" b="1">
                <a:solidFill>
                  <a:srgbClr val="FFFFFF"/>
                </a:solidFill>
                <a:latin typeface="Mark Offc For MC" panose="020B0504020101010102" pitchFamily="34" charset="0"/>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Click to add section number</a:t>
            </a:r>
          </a:p>
        </p:txBody>
      </p:sp>
      <p:grpSp>
        <p:nvGrpSpPr>
          <p:cNvPr id="15" name="Graphic 9">
            <a:extLst>
              <a:ext uri="{FF2B5EF4-FFF2-40B4-BE49-F238E27FC236}">
                <a16:creationId xmlns:a16="http://schemas.microsoft.com/office/drawing/2014/main" id="{12B85802-BB39-4C5D-A505-1607C4D030E9}"/>
              </a:ext>
            </a:extLst>
          </p:cNvPr>
          <p:cNvGrpSpPr>
            <a:grpSpLocks noChangeAspect="1"/>
          </p:cNvGrpSpPr>
          <p:nvPr userDrawn="1"/>
        </p:nvGrpSpPr>
        <p:grpSpPr bwMode="gray">
          <a:xfrm>
            <a:off x="8288899" y="258318"/>
            <a:ext cx="595440" cy="370757"/>
            <a:chOff x="248864" y="1309239"/>
            <a:chExt cx="1116830" cy="695406"/>
          </a:xfrm>
        </p:grpSpPr>
        <p:sp>
          <p:nvSpPr>
            <p:cNvPr id="16" name="Freeform: Shape 15">
              <a:extLst>
                <a:ext uri="{FF2B5EF4-FFF2-40B4-BE49-F238E27FC236}">
                  <a16:creationId xmlns:a16="http://schemas.microsoft.com/office/drawing/2014/main" id="{52F22D6E-0EEA-49F1-90F5-07F1770A122C}"/>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337D5DE4-5B24-402B-B21C-66683008D4C8}"/>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8" name="Freeform: Shape 17">
              <a:extLst>
                <a:ext uri="{FF2B5EF4-FFF2-40B4-BE49-F238E27FC236}">
                  <a16:creationId xmlns:a16="http://schemas.microsoft.com/office/drawing/2014/main" id="{B9222EFE-0F64-4BE7-87F0-0BD8C2C50551}"/>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903322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Divider Custom Image - Light">
    <p:bg bwMode="gray">
      <p:bgPr>
        <a:solidFill>
          <a:schemeClr val="bg1"/>
        </a:solidFill>
        <a:effectLst/>
      </p:bgPr>
    </p:bg>
    <p:spTree>
      <p:nvGrpSpPr>
        <p:cNvPr id="1" name=""/>
        <p:cNvGrpSpPr/>
        <p:nvPr/>
      </p:nvGrpSpPr>
      <p:grpSpPr>
        <a:xfrm>
          <a:off x="0" y="0"/>
          <a:ext cx="0" cy="0"/>
          <a:chOff x="0" y="0"/>
          <a:chExt cx="0" cy="0"/>
        </a:xfrm>
      </p:grpSpPr>
      <p:sp>
        <p:nvSpPr>
          <p:cNvPr id="11" name="Picture Placeholder 3"/>
          <p:cNvSpPr>
            <a:spLocks noGrp="1"/>
          </p:cNvSpPr>
          <p:nvPr>
            <p:ph type="pic" sz="quarter" idx="11" hasCustomPrompt="1"/>
          </p:nvPr>
        </p:nvSpPr>
        <p:spPr bwMode="gray">
          <a:xfrm>
            <a:off x="0" y="0"/>
            <a:ext cx="4572000" cy="5143500"/>
          </a:xfrm>
        </p:spPr>
        <p:txBody>
          <a:bodyPr bIns="2011680" anchor="b" anchorCtr="0"/>
          <a:lstStyle>
            <a:lvl1pPr marL="0" indent="0" algn="ctr">
              <a:buNone/>
              <a:defRPr sz="1200">
                <a:solidFill>
                  <a:srgbClr val="B9B9B9"/>
                </a:solidFill>
                <a:latin typeface="+mn-lt"/>
              </a:defRPr>
            </a:lvl1pPr>
          </a:lstStyle>
          <a:p>
            <a:r>
              <a:rPr lang="en-US" dirty="0"/>
              <a:t>Click icon to add image.</a:t>
            </a:r>
            <a:br>
              <a:rPr lang="en-US" dirty="0"/>
            </a:br>
            <a:r>
              <a:rPr lang="en-US" dirty="0"/>
              <a:t>Get </a:t>
            </a:r>
            <a:r>
              <a:rPr lang="en-US" dirty="0" err="1"/>
              <a:t>Mastercard</a:t>
            </a:r>
            <a:r>
              <a:rPr lang="en-US" dirty="0"/>
              <a:t> approved photography and</a:t>
            </a:r>
            <a:br>
              <a:rPr lang="en-US" dirty="0"/>
            </a:br>
            <a:r>
              <a:rPr lang="en-US" dirty="0"/>
              <a:t>imagery guidelines at designcenter.mastercard.com.</a:t>
            </a:r>
          </a:p>
        </p:txBody>
      </p:sp>
      <p:sp>
        <p:nvSpPr>
          <p:cNvPr id="5" name="Text Placeholder 2"/>
          <p:cNvSpPr>
            <a:spLocks noGrp="1"/>
          </p:cNvSpPr>
          <p:nvPr>
            <p:ph type="body" idx="1" hasCustomPrompt="1"/>
          </p:nvPr>
        </p:nvSpPr>
        <p:spPr bwMode="gray">
          <a:xfrm>
            <a:off x="4736593" y="292608"/>
            <a:ext cx="2560320" cy="321562"/>
          </a:xfrm>
        </p:spPr>
        <p:txBody>
          <a:bodyPr/>
          <a:lstStyle>
            <a:lvl1pPr marL="0" indent="0">
              <a:buNone/>
              <a:defRPr sz="1600" b="1">
                <a:solidFill>
                  <a:schemeClr val="tx1"/>
                </a:solidFill>
                <a:latin typeface="Mark Offc For MC" panose="020B0504020101010102" pitchFamily="34" charset="0"/>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Click to add section number</a:t>
            </a:r>
          </a:p>
        </p:txBody>
      </p:sp>
      <p:sp>
        <p:nvSpPr>
          <p:cNvPr id="2" name="Title 1"/>
          <p:cNvSpPr>
            <a:spLocks noGrp="1"/>
          </p:cNvSpPr>
          <p:nvPr>
            <p:ph type="title" hasCustomPrompt="1"/>
          </p:nvPr>
        </p:nvSpPr>
        <p:spPr bwMode="gray">
          <a:xfrm>
            <a:off x="4736594" y="1627632"/>
            <a:ext cx="4198001" cy="1034129"/>
          </a:xfrm>
        </p:spPr>
        <p:txBody>
          <a:bodyPr anchor="t" anchorCtr="0"/>
          <a:lstStyle>
            <a:lvl1pPr>
              <a:defRPr sz="3400" b="0">
                <a:solidFill>
                  <a:schemeClr val="tx1"/>
                </a:solidFill>
                <a:latin typeface="Mark Offc For MC Extra Light" panose="020B0404020101010102" pitchFamily="34" charset="0"/>
              </a:defRPr>
            </a:lvl1pPr>
          </a:lstStyle>
          <a:p>
            <a:r>
              <a:rPr lang="en-US" dirty="0"/>
              <a:t>Click to add section title</a:t>
            </a:r>
          </a:p>
        </p:txBody>
      </p:sp>
      <p:grpSp>
        <p:nvGrpSpPr>
          <p:cNvPr id="14" name="Graphic 9">
            <a:extLst>
              <a:ext uri="{FF2B5EF4-FFF2-40B4-BE49-F238E27FC236}">
                <a16:creationId xmlns:a16="http://schemas.microsoft.com/office/drawing/2014/main" id="{A997D84B-8700-4048-9AFB-D2EE18AAB3F5}"/>
              </a:ext>
            </a:extLst>
          </p:cNvPr>
          <p:cNvGrpSpPr>
            <a:grpSpLocks noChangeAspect="1"/>
          </p:cNvGrpSpPr>
          <p:nvPr userDrawn="1"/>
        </p:nvGrpSpPr>
        <p:grpSpPr bwMode="gray">
          <a:xfrm>
            <a:off x="8288899" y="258318"/>
            <a:ext cx="595440" cy="370757"/>
            <a:chOff x="248864" y="1309239"/>
            <a:chExt cx="1116830" cy="695406"/>
          </a:xfrm>
        </p:grpSpPr>
        <p:sp>
          <p:nvSpPr>
            <p:cNvPr id="15" name="Freeform: Shape 14">
              <a:extLst>
                <a:ext uri="{FF2B5EF4-FFF2-40B4-BE49-F238E27FC236}">
                  <a16:creationId xmlns:a16="http://schemas.microsoft.com/office/drawing/2014/main" id="{D6B1EA1D-AF85-4582-B713-59B65B319019}"/>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98CE11EF-BDAB-4188-9F79-B9A1F623891D}"/>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06FB5709-A4E1-44C9-AF52-CBCBBC9D5711}"/>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1736844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on Divider LG Custom Image - Dark">
    <p:bg bwMode="gray">
      <p:bgPr>
        <a:solidFill>
          <a:srgbClr val="242423"/>
        </a:solidFill>
        <a:effectLst/>
      </p:bgPr>
    </p:bg>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49907014-6222-48C8-8BF4-F1CD909E9091}"/>
              </a:ext>
            </a:extLst>
          </p:cNvPr>
          <p:cNvSpPr>
            <a:spLocks noGrp="1"/>
          </p:cNvSpPr>
          <p:nvPr>
            <p:ph type="pic" sz="quarter" idx="11" hasCustomPrompt="1"/>
          </p:nvPr>
        </p:nvSpPr>
        <p:spPr bwMode="gray">
          <a:xfrm>
            <a:off x="0" y="0"/>
            <a:ext cx="9144000" cy="5143500"/>
          </a:xfrm>
        </p:spPr>
        <p:txBody>
          <a:bodyPr bIns="2011680" anchor="b" anchorCtr="0"/>
          <a:lstStyle>
            <a:lvl1pPr marL="0" indent="0" algn="ctr">
              <a:buNone/>
              <a:defRPr sz="1200">
                <a:solidFill>
                  <a:srgbClr val="B9B9B9"/>
                </a:solidFill>
                <a:latin typeface="+mn-lt"/>
              </a:defRPr>
            </a:lvl1pPr>
          </a:lstStyle>
          <a:p>
            <a:r>
              <a:rPr lang="en-US" dirty="0"/>
              <a:t>Click icon to add image.</a:t>
            </a:r>
            <a:br>
              <a:rPr lang="en-US" dirty="0"/>
            </a:br>
            <a:r>
              <a:rPr lang="en-US" dirty="0"/>
              <a:t>Get </a:t>
            </a:r>
            <a:r>
              <a:rPr lang="en-US" dirty="0" err="1"/>
              <a:t>Mastercard</a:t>
            </a:r>
            <a:r>
              <a:rPr lang="en-US" dirty="0"/>
              <a:t> approved photography and</a:t>
            </a:r>
            <a:br>
              <a:rPr lang="en-US" dirty="0"/>
            </a:br>
            <a:r>
              <a:rPr lang="en-US" dirty="0"/>
              <a:t>imagery guidelines at designcenter.mastercard.com.</a:t>
            </a:r>
          </a:p>
        </p:txBody>
      </p:sp>
      <p:sp>
        <p:nvSpPr>
          <p:cNvPr id="13" name="Text Placeholder 2"/>
          <p:cNvSpPr>
            <a:spLocks noGrp="1"/>
          </p:cNvSpPr>
          <p:nvPr>
            <p:ph type="body" idx="1" hasCustomPrompt="1"/>
          </p:nvPr>
        </p:nvSpPr>
        <p:spPr bwMode="gray">
          <a:xfrm>
            <a:off x="164593" y="292608"/>
            <a:ext cx="4198001" cy="321562"/>
          </a:xfrm>
        </p:spPr>
        <p:txBody>
          <a:bodyPr/>
          <a:lstStyle>
            <a:lvl1pPr marL="0" indent="0">
              <a:buNone/>
              <a:defRPr sz="1600" b="1">
                <a:solidFill>
                  <a:srgbClr val="FFFFFF"/>
                </a:solidFill>
                <a:latin typeface="Mark Offc For MC" panose="020B0504020101010102" pitchFamily="34" charset="0"/>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Click to add section number</a:t>
            </a:r>
          </a:p>
        </p:txBody>
      </p:sp>
      <p:sp>
        <p:nvSpPr>
          <p:cNvPr id="2" name="Title 1"/>
          <p:cNvSpPr>
            <a:spLocks noGrp="1"/>
          </p:cNvSpPr>
          <p:nvPr>
            <p:ph type="title" hasCustomPrompt="1"/>
          </p:nvPr>
        </p:nvSpPr>
        <p:spPr bwMode="gray">
          <a:xfrm>
            <a:off x="164594" y="723696"/>
            <a:ext cx="4198001" cy="1034129"/>
          </a:xfrm>
        </p:spPr>
        <p:txBody>
          <a:bodyPr anchor="t" anchorCtr="0"/>
          <a:lstStyle>
            <a:lvl1pPr>
              <a:defRPr sz="3400" b="0">
                <a:solidFill>
                  <a:srgbClr val="FFFFFF"/>
                </a:solidFill>
                <a:latin typeface="Mark Offc For MC Extra Light" panose="020B0404020101010102" pitchFamily="34" charset="0"/>
              </a:defRPr>
            </a:lvl1pPr>
          </a:lstStyle>
          <a:p>
            <a:r>
              <a:rPr lang="en-US" dirty="0"/>
              <a:t>Click to add section title</a:t>
            </a:r>
          </a:p>
        </p:txBody>
      </p:sp>
      <p:grpSp>
        <p:nvGrpSpPr>
          <p:cNvPr id="12" name="Graphic 9">
            <a:extLst>
              <a:ext uri="{FF2B5EF4-FFF2-40B4-BE49-F238E27FC236}">
                <a16:creationId xmlns:a16="http://schemas.microsoft.com/office/drawing/2014/main" id="{835165F6-C617-48D4-88BD-8DAB507BC64F}"/>
              </a:ext>
            </a:extLst>
          </p:cNvPr>
          <p:cNvGrpSpPr>
            <a:grpSpLocks noChangeAspect="1"/>
          </p:cNvGrpSpPr>
          <p:nvPr userDrawn="1"/>
        </p:nvGrpSpPr>
        <p:grpSpPr bwMode="gray">
          <a:xfrm>
            <a:off x="8288899" y="258318"/>
            <a:ext cx="595440" cy="370757"/>
            <a:chOff x="248864" y="1309239"/>
            <a:chExt cx="1116830" cy="695406"/>
          </a:xfrm>
        </p:grpSpPr>
        <p:sp>
          <p:nvSpPr>
            <p:cNvPr id="14" name="Freeform: Shape 13">
              <a:extLst>
                <a:ext uri="{FF2B5EF4-FFF2-40B4-BE49-F238E27FC236}">
                  <a16:creationId xmlns:a16="http://schemas.microsoft.com/office/drawing/2014/main" id="{325E62B0-9698-40CD-98C6-5E76706D8EEE}"/>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551BD7A6-CF8A-491C-A7B1-3AC7F0BAC2CD}"/>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182A0427-CDA9-4104-80E0-62E1A331DB94}"/>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971497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ection Divider LG Custom Image - Light">
    <p:bg bwMode="gray">
      <p:bgPr>
        <a:solidFill>
          <a:schemeClr val="bg1"/>
        </a:solidFill>
        <a:effectLst/>
      </p:bgPr>
    </p:bg>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D68F5605-B119-4D18-B4B6-D5629B44364B}"/>
              </a:ext>
            </a:extLst>
          </p:cNvPr>
          <p:cNvSpPr>
            <a:spLocks noGrp="1"/>
          </p:cNvSpPr>
          <p:nvPr>
            <p:ph type="pic" sz="quarter" idx="11" hasCustomPrompt="1"/>
          </p:nvPr>
        </p:nvSpPr>
        <p:spPr bwMode="gray">
          <a:xfrm>
            <a:off x="0" y="0"/>
            <a:ext cx="9144000" cy="5143500"/>
          </a:xfrm>
        </p:spPr>
        <p:txBody>
          <a:bodyPr bIns="2011680" anchor="b" anchorCtr="0"/>
          <a:lstStyle>
            <a:lvl1pPr marL="0" indent="0" algn="ctr">
              <a:buNone/>
              <a:defRPr sz="1200">
                <a:solidFill>
                  <a:srgbClr val="B9B9B9"/>
                </a:solidFill>
                <a:latin typeface="+mn-lt"/>
              </a:defRPr>
            </a:lvl1pPr>
          </a:lstStyle>
          <a:p>
            <a:r>
              <a:rPr lang="en-US" dirty="0"/>
              <a:t>Click icon to add image.</a:t>
            </a:r>
            <a:br>
              <a:rPr lang="en-US" dirty="0"/>
            </a:br>
            <a:r>
              <a:rPr lang="en-US" dirty="0"/>
              <a:t>Get </a:t>
            </a:r>
            <a:r>
              <a:rPr lang="en-US" dirty="0" err="1"/>
              <a:t>Mastercard</a:t>
            </a:r>
            <a:r>
              <a:rPr lang="en-US" dirty="0"/>
              <a:t> approved photography and</a:t>
            </a:r>
            <a:br>
              <a:rPr lang="en-US" dirty="0"/>
            </a:br>
            <a:r>
              <a:rPr lang="en-US" dirty="0"/>
              <a:t>imagery guidelines at designcenter.mastercard.com.</a:t>
            </a:r>
          </a:p>
        </p:txBody>
      </p:sp>
      <p:sp>
        <p:nvSpPr>
          <p:cNvPr id="5" name="Text Placeholder 2"/>
          <p:cNvSpPr>
            <a:spLocks noGrp="1"/>
          </p:cNvSpPr>
          <p:nvPr>
            <p:ph type="body" idx="1" hasCustomPrompt="1"/>
          </p:nvPr>
        </p:nvSpPr>
        <p:spPr bwMode="gray">
          <a:xfrm>
            <a:off x="164593" y="292608"/>
            <a:ext cx="4198001" cy="321562"/>
          </a:xfrm>
        </p:spPr>
        <p:txBody>
          <a:bodyPr/>
          <a:lstStyle>
            <a:lvl1pPr marL="0" indent="0">
              <a:buNone/>
              <a:defRPr sz="1600" b="1">
                <a:solidFill>
                  <a:schemeClr val="tx1"/>
                </a:solidFill>
                <a:latin typeface="Mark Offc For MC" panose="020B0504020101010102" pitchFamily="34" charset="0"/>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Click to add section number</a:t>
            </a:r>
          </a:p>
        </p:txBody>
      </p:sp>
      <p:sp>
        <p:nvSpPr>
          <p:cNvPr id="2" name="Title 1"/>
          <p:cNvSpPr>
            <a:spLocks noGrp="1"/>
          </p:cNvSpPr>
          <p:nvPr>
            <p:ph type="title" hasCustomPrompt="1"/>
          </p:nvPr>
        </p:nvSpPr>
        <p:spPr bwMode="gray">
          <a:xfrm>
            <a:off x="164594" y="726671"/>
            <a:ext cx="4198001" cy="1034129"/>
          </a:xfrm>
        </p:spPr>
        <p:txBody>
          <a:bodyPr anchor="t" anchorCtr="0"/>
          <a:lstStyle>
            <a:lvl1pPr>
              <a:defRPr sz="3400" b="0">
                <a:solidFill>
                  <a:schemeClr val="tx1"/>
                </a:solidFill>
                <a:latin typeface="Mark Offc For MC Extra Light" panose="020B0404020101010102" pitchFamily="34" charset="0"/>
              </a:defRPr>
            </a:lvl1pPr>
          </a:lstStyle>
          <a:p>
            <a:r>
              <a:rPr lang="en-US" dirty="0"/>
              <a:t>Click to add section title</a:t>
            </a:r>
          </a:p>
        </p:txBody>
      </p:sp>
      <p:grpSp>
        <p:nvGrpSpPr>
          <p:cNvPr id="12" name="Graphic 9">
            <a:extLst>
              <a:ext uri="{FF2B5EF4-FFF2-40B4-BE49-F238E27FC236}">
                <a16:creationId xmlns:a16="http://schemas.microsoft.com/office/drawing/2014/main" id="{B96E7C20-9D5B-4B22-8E28-AA0C8A79B1D5}"/>
              </a:ext>
            </a:extLst>
          </p:cNvPr>
          <p:cNvGrpSpPr>
            <a:grpSpLocks noChangeAspect="1"/>
          </p:cNvGrpSpPr>
          <p:nvPr userDrawn="1"/>
        </p:nvGrpSpPr>
        <p:grpSpPr bwMode="gray">
          <a:xfrm>
            <a:off x="8288899" y="258318"/>
            <a:ext cx="595440" cy="370757"/>
            <a:chOff x="248864" y="1309239"/>
            <a:chExt cx="1116830" cy="695406"/>
          </a:xfrm>
        </p:grpSpPr>
        <p:sp>
          <p:nvSpPr>
            <p:cNvPr id="13" name="Freeform: Shape 12">
              <a:extLst>
                <a:ext uri="{FF2B5EF4-FFF2-40B4-BE49-F238E27FC236}">
                  <a16:creationId xmlns:a16="http://schemas.microsoft.com/office/drawing/2014/main" id="{D917C018-D808-4F4A-89EC-7FB08C50DEC6}"/>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4" name="Freeform: Shape 13">
              <a:extLst>
                <a:ext uri="{FF2B5EF4-FFF2-40B4-BE49-F238E27FC236}">
                  <a16:creationId xmlns:a16="http://schemas.microsoft.com/office/drawing/2014/main" id="{8A234C8A-EDFE-44F9-B336-B874D8FBCFF4}"/>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15233F1A-C03B-4B5A-A406-CC4E8F93C8B4}"/>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306419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Graphic - Light">
    <p:bg bwMode="gray">
      <p:bgPr>
        <a:solidFill>
          <a:schemeClr val="bg1"/>
        </a:solidFill>
        <a:effectLst/>
      </p:bgPr>
    </p:bg>
    <p:spTree>
      <p:nvGrpSpPr>
        <p:cNvPr id="1" name=""/>
        <p:cNvGrpSpPr/>
        <p:nvPr/>
      </p:nvGrpSpPr>
      <p:grpSpPr>
        <a:xfrm>
          <a:off x="0" y="0"/>
          <a:ext cx="0" cy="0"/>
          <a:chOff x="0" y="0"/>
          <a:chExt cx="0" cy="0"/>
        </a:xfrm>
      </p:grpSpPr>
      <p:sp>
        <p:nvSpPr>
          <p:cNvPr id="3" name="TitleSlideNameDept"/>
          <p:cNvSpPr>
            <a:spLocks noGrp="1"/>
          </p:cNvSpPr>
          <p:nvPr>
            <p:ph type="body" sz="quarter" idx="11" hasCustomPrompt="1"/>
          </p:nvPr>
        </p:nvSpPr>
        <p:spPr bwMode="gray">
          <a:xfrm>
            <a:off x="164592" y="3466431"/>
            <a:ext cx="3124200" cy="170816"/>
          </a:xfrm>
        </p:spPr>
        <p:txBody>
          <a:bodyPr vert="horz" lIns="91440" tIns="0" rIns="91440" bIns="45720" rtlCol="0" anchor="t" anchorCtr="0">
            <a:spAutoFit/>
          </a:bodyPr>
          <a:lstStyle>
            <a:lvl1pPr marL="115885" indent="-115885">
              <a:buNone/>
              <a:defRPr lang="en-US" sz="900" b="0" cap="none" baseline="0" dirty="0" smtClean="0">
                <a:latin typeface="MarkForMC Nrw O" panose="020B0506020201010104" pitchFamily="34" charset="0"/>
              </a:defRPr>
            </a:lvl1pPr>
          </a:lstStyle>
          <a:p>
            <a:pPr marL="0" lvl="0" indent="0"/>
            <a:r>
              <a:rPr lang="en-US" dirty="0"/>
              <a:t>Click to add presenter name, department</a:t>
            </a:r>
          </a:p>
        </p:txBody>
      </p:sp>
      <p:sp>
        <p:nvSpPr>
          <p:cNvPr id="26" name="Date Placeholder 3"/>
          <p:cNvSpPr>
            <a:spLocks noGrp="1"/>
          </p:cNvSpPr>
          <p:nvPr>
            <p:ph type="dt" sz="half" idx="2"/>
          </p:nvPr>
        </p:nvSpPr>
        <p:spPr bwMode="gray">
          <a:xfrm>
            <a:off x="164592" y="3166956"/>
            <a:ext cx="3123564" cy="273844"/>
          </a:xfrm>
          <a:prstGeom prst="rect">
            <a:avLst/>
          </a:prstGeom>
        </p:spPr>
        <p:txBody>
          <a:bodyPr vert="horz" lIns="91440" tIns="45720" rIns="91440" bIns="0" rtlCol="0" anchor="b" anchorCtr="0"/>
          <a:lstStyle>
            <a:lvl1pPr>
              <a:defRPr lang="en-US" sz="900" cap="none" smtClean="0">
                <a:latin typeface="MarkForMC Nrw O" panose="020B0506020201010104" pitchFamily="34" charset="0"/>
              </a:defRPr>
            </a:lvl1pPr>
          </a:lstStyle>
          <a:p>
            <a:r>
              <a:rPr lang="en-US"/>
              <a:t>December 18, 2023</a:t>
            </a:r>
            <a:endParaRPr lang="en-US" dirty="0"/>
          </a:p>
        </p:txBody>
      </p:sp>
      <p:sp>
        <p:nvSpPr>
          <p:cNvPr id="25" name="Subtitle 2"/>
          <p:cNvSpPr>
            <a:spLocks noGrp="1"/>
          </p:cNvSpPr>
          <p:nvPr>
            <p:ph type="subTitle" idx="1"/>
          </p:nvPr>
        </p:nvSpPr>
        <p:spPr bwMode="gray">
          <a:xfrm>
            <a:off x="164591" y="2717911"/>
            <a:ext cx="6702552" cy="498725"/>
          </a:xfrm>
          <a:ln>
            <a:noFill/>
          </a:ln>
        </p:spPr>
        <p:txBody>
          <a:bodyPr rIns="91440"/>
          <a:lstStyle>
            <a:lvl1pPr marL="0" indent="0" algn="l">
              <a:lnSpc>
                <a:spcPct val="80000"/>
              </a:lnSpc>
              <a:buNone/>
              <a:defRPr sz="1400">
                <a:solidFill>
                  <a:schemeClr val="tx1"/>
                </a:solidFill>
                <a:latin typeface="Mark Offc For MC" panose="020B0504020101010102" pitchFamily="34" charset="0"/>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24" name="Title 1"/>
          <p:cNvSpPr>
            <a:spLocks noGrp="1"/>
          </p:cNvSpPr>
          <p:nvPr>
            <p:ph type="ctrTitle"/>
          </p:nvPr>
        </p:nvSpPr>
        <p:spPr bwMode="gray">
          <a:xfrm>
            <a:off x="164591" y="1430456"/>
            <a:ext cx="6702552" cy="1274195"/>
          </a:xfrm>
          <a:ln>
            <a:noFill/>
          </a:ln>
        </p:spPr>
        <p:txBody>
          <a:bodyPr rIns="91440" anchor="b"/>
          <a:lstStyle>
            <a:lvl1pPr algn="l">
              <a:lnSpc>
                <a:spcPct val="80000"/>
              </a:lnSpc>
              <a:defRPr sz="4800" b="0">
                <a:solidFill>
                  <a:schemeClr val="tx1"/>
                </a:solidFill>
                <a:latin typeface="Mark Offc For MC Extra Light" panose="020B0404020101010102" pitchFamily="34" charset="0"/>
              </a:defRPr>
            </a:lvl1pPr>
          </a:lstStyle>
          <a:p>
            <a:r>
              <a:rPr lang="en-US"/>
              <a:t>Click to edit Master title style</a:t>
            </a:r>
            <a:endParaRPr lang="en-US" dirty="0"/>
          </a:p>
        </p:txBody>
      </p:sp>
      <p:grpSp>
        <p:nvGrpSpPr>
          <p:cNvPr id="13" name="Graphic 9">
            <a:extLst>
              <a:ext uri="{FF2B5EF4-FFF2-40B4-BE49-F238E27FC236}">
                <a16:creationId xmlns:a16="http://schemas.microsoft.com/office/drawing/2014/main" id="{A4AE44F8-1426-47A8-AD24-1B39E53FC2A5}"/>
              </a:ext>
            </a:extLst>
          </p:cNvPr>
          <p:cNvGrpSpPr>
            <a:grpSpLocks noChangeAspect="1"/>
          </p:cNvGrpSpPr>
          <p:nvPr/>
        </p:nvGrpSpPr>
        <p:grpSpPr bwMode="gray">
          <a:xfrm>
            <a:off x="8288899" y="258318"/>
            <a:ext cx="595440" cy="370757"/>
            <a:chOff x="248864" y="1309239"/>
            <a:chExt cx="1116830" cy="695406"/>
          </a:xfrm>
        </p:grpSpPr>
        <p:sp>
          <p:nvSpPr>
            <p:cNvPr id="14" name="Freeform: Shape 13">
              <a:extLst>
                <a:ext uri="{FF2B5EF4-FFF2-40B4-BE49-F238E27FC236}">
                  <a16:creationId xmlns:a16="http://schemas.microsoft.com/office/drawing/2014/main" id="{9BE3135D-F028-4808-98B4-75D1C3D0E912}"/>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B6CE0B3E-E368-402F-BDF2-14974FDD38A3}"/>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158284E4-ECF5-4258-A538-80CAEFFEE4A2}"/>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95663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Custom Image - Dark">
    <p:bg bwMode="gray">
      <p:bgPr>
        <a:solidFill>
          <a:srgbClr val="242423"/>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hasCustomPrompt="1"/>
          </p:nvPr>
        </p:nvSpPr>
        <p:spPr bwMode="gray">
          <a:xfrm>
            <a:off x="0" y="0"/>
            <a:ext cx="4572000" cy="5143500"/>
          </a:xfrm>
        </p:spPr>
        <p:txBody>
          <a:bodyPr bIns="2011680" anchor="b" anchorCtr="0"/>
          <a:lstStyle>
            <a:lvl1pPr marL="0" indent="0" algn="ctr">
              <a:buNone/>
              <a:defRPr sz="1200">
                <a:solidFill>
                  <a:srgbClr val="94918C"/>
                </a:solidFill>
                <a:latin typeface="+mn-lt"/>
              </a:defRPr>
            </a:lvl1pPr>
          </a:lstStyle>
          <a:p>
            <a:r>
              <a:rPr lang="en-US" dirty="0"/>
              <a:t>Click icon to add image.</a:t>
            </a:r>
            <a:br>
              <a:rPr lang="en-US" dirty="0"/>
            </a:br>
            <a:r>
              <a:rPr lang="en-US" dirty="0"/>
              <a:t>Get </a:t>
            </a:r>
            <a:r>
              <a:rPr lang="en-US" dirty="0" err="1"/>
              <a:t>Mastercard</a:t>
            </a:r>
            <a:r>
              <a:rPr lang="en-US" dirty="0"/>
              <a:t> approved photography and</a:t>
            </a:r>
            <a:br>
              <a:rPr lang="en-US" dirty="0"/>
            </a:br>
            <a:r>
              <a:rPr lang="en-US" dirty="0"/>
              <a:t>imagery guidelines at designcenter.mastercard.com.</a:t>
            </a:r>
          </a:p>
        </p:txBody>
      </p:sp>
      <p:sp>
        <p:nvSpPr>
          <p:cNvPr id="10" name="TitleSlideNameDept"/>
          <p:cNvSpPr>
            <a:spLocks noGrp="1"/>
          </p:cNvSpPr>
          <p:nvPr>
            <p:ph type="body" sz="quarter" idx="12" hasCustomPrompt="1"/>
          </p:nvPr>
        </p:nvSpPr>
        <p:spPr bwMode="gray">
          <a:xfrm>
            <a:off x="4736592" y="3466431"/>
            <a:ext cx="3124200" cy="170816"/>
          </a:xfrm>
        </p:spPr>
        <p:txBody>
          <a:bodyPr vert="horz" lIns="91440" tIns="0" rIns="91440" bIns="45720" rtlCol="0" anchor="t" anchorCtr="0">
            <a:spAutoFit/>
          </a:bodyPr>
          <a:lstStyle>
            <a:lvl1pPr marL="115885" indent="-115885">
              <a:buNone/>
              <a:defRPr lang="en-US" sz="900" b="0" cap="none" baseline="0" dirty="0" smtClean="0">
                <a:solidFill>
                  <a:srgbClr val="FFFFFF"/>
                </a:solidFill>
                <a:latin typeface="MarkForMC Nrw O" panose="020B0506020201010104" pitchFamily="34" charset="0"/>
              </a:defRPr>
            </a:lvl1pPr>
          </a:lstStyle>
          <a:p>
            <a:pPr marL="0" lvl="0" indent="0"/>
            <a:r>
              <a:rPr lang="en-US" dirty="0"/>
              <a:t>Click to add presenter name, department</a:t>
            </a:r>
          </a:p>
        </p:txBody>
      </p:sp>
      <p:sp>
        <p:nvSpPr>
          <p:cNvPr id="9" name="Date Placeholder 3"/>
          <p:cNvSpPr>
            <a:spLocks noGrp="1"/>
          </p:cNvSpPr>
          <p:nvPr>
            <p:ph type="dt" sz="half" idx="2"/>
          </p:nvPr>
        </p:nvSpPr>
        <p:spPr bwMode="gray">
          <a:xfrm>
            <a:off x="4736592" y="3166956"/>
            <a:ext cx="3123564" cy="273844"/>
          </a:xfrm>
          <a:prstGeom prst="rect">
            <a:avLst/>
          </a:prstGeom>
        </p:spPr>
        <p:txBody>
          <a:bodyPr vert="horz" lIns="91440" tIns="45720" rIns="91440" bIns="0" rtlCol="0" anchor="b" anchorCtr="0"/>
          <a:lstStyle>
            <a:lvl1pPr>
              <a:defRPr lang="en-US" sz="900" cap="none" smtClean="0">
                <a:solidFill>
                  <a:srgbClr val="FFFFFF"/>
                </a:solidFill>
                <a:latin typeface="MarkForMC Nrw O" panose="020B0506020201010104" pitchFamily="34" charset="0"/>
              </a:defRPr>
            </a:lvl1pPr>
          </a:lstStyle>
          <a:p>
            <a:r>
              <a:rPr lang="en-US"/>
              <a:t>December 18, 2023</a:t>
            </a:r>
            <a:endParaRPr lang="en-US" dirty="0"/>
          </a:p>
        </p:txBody>
      </p:sp>
      <p:sp>
        <p:nvSpPr>
          <p:cNvPr id="24" name="Subtitle 2"/>
          <p:cNvSpPr>
            <a:spLocks noGrp="1"/>
          </p:cNvSpPr>
          <p:nvPr>
            <p:ph type="subTitle" idx="1"/>
          </p:nvPr>
        </p:nvSpPr>
        <p:spPr bwMode="gray">
          <a:xfrm>
            <a:off x="4736592" y="2717911"/>
            <a:ext cx="4365625" cy="498725"/>
          </a:xfrm>
          <a:ln>
            <a:noFill/>
          </a:ln>
        </p:spPr>
        <p:txBody>
          <a:bodyPr rIns="91440"/>
          <a:lstStyle>
            <a:lvl1pPr marL="0" indent="0" algn="l">
              <a:lnSpc>
                <a:spcPct val="80000"/>
              </a:lnSpc>
              <a:buNone/>
              <a:defRPr sz="1400">
                <a:solidFill>
                  <a:srgbClr val="FFFFFF"/>
                </a:solidFill>
                <a:latin typeface="Mark Offc For MC" panose="020B0504020101010102" pitchFamily="34" charset="0"/>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23" name="Title 1"/>
          <p:cNvSpPr>
            <a:spLocks noGrp="1"/>
          </p:cNvSpPr>
          <p:nvPr>
            <p:ph type="ctrTitle"/>
          </p:nvPr>
        </p:nvSpPr>
        <p:spPr bwMode="gray">
          <a:xfrm>
            <a:off x="4736592" y="1627432"/>
            <a:ext cx="4365625" cy="1077218"/>
          </a:xfrm>
          <a:ln>
            <a:noFill/>
          </a:ln>
        </p:spPr>
        <p:txBody>
          <a:bodyPr rIns="91440" anchor="b"/>
          <a:lstStyle>
            <a:lvl1pPr algn="l">
              <a:lnSpc>
                <a:spcPct val="80000"/>
              </a:lnSpc>
              <a:defRPr sz="4000" b="0">
                <a:solidFill>
                  <a:srgbClr val="FFFFFF"/>
                </a:solidFill>
                <a:latin typeface="Mark Offc For MC Extra Light" panose="020B0404020101010102" pitchFamily="34" charset="0"/>
              </a:defRPr>
            </a:lvl1pPr>
          </a:lstStyle>
          <a:p>
            <a:r>
              <a:rPr lang="en-US"/>
              <a:t>Click to edit Master title style</a:t>
            </a:r>
            <a:endParaRPr lang="en-US" dirty="0"/>
          </a:p>
        </p:txBody>
      </p:sp>
      <p:grpSp>
        <p:nvGrpSpPr>
          <p:cNvPr id="15" name="Graphic 9">
            <a:extLst>
              <a:ext uri="{FF2B5EF4-FFF2-40B4-BE49-F238E27FC236}">
                <a16:creationId xmlns:a16="http://schemas.microsoft.com/office/drawing/2014/main" id="{EC174CAE-497F-4E7B-84CB-F92F060DD7F2}"/>
              </a:ext>
            </a:extLst>
          </p:cNvPr>
          <p:cNvGrpSpPr>
            <a:grpSpLocks noChangeAspect="1"/>
          </p:cNvGrpSpPr>
          <p:nvPr/>
        </p:nvGrpSpPr>
        <p:grpSpPr bwMode="gray">
          <a:xfrm>
            <a:off x="8288899" y="258318"/>
            <a:ext cx="595440" cy="370757"/>
            <a:chOff x="248864" y="1309239"/>
            <a:chExt cx="1116830" cy="695406"/>
          </a:xfrm>
        </p:grpSpPr>
        <p:sp>
          <p:nvSpPr>
            <p:cNvPr id="16" name="Freeform: Shape 15">
              <a:extLst>
                <a:ext uri="{FF2B5EF4-FFF2-40B4-BE49-F238E27FC236}">
                  <a16:creationId xmlns:a16="http://schemas.microsoft.com/office/drawing/2014/main" id="{F02112A1-9683-450E-B8A2-06BB6B84FDDE}"/>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17D67448-829A-4CEE-8E92-CEB47F8F013D}"/>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8" name="Freeform: Shape 17">
              <a:extLst>
                <a:ext uri="{FF2B5EF4-FFF2-40B4-BE49-F238E27FC236}">
                  <a16:creationId xmlns:a16="http://schemas.microsoft.com/office/drawing/2014/main" id="{FC655F13-44A2-4E56-BAD4-49EDFD7B63C1}"/>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45586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Custom Image - Light">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hasCustomPrompt="1"/>
          </p:nvPr>
        </p:nvSpPr>
        <p:spPr bwMode="gray">
          <a:xfrm>
            <a:off x="0" y="0"/>
            <a:ext cx="4572000" cy="5143500"/>
          </a:xfrm>
        </p:spPr>
        <p:txBody>
          <a:bodyPr bIns="2011680" anchor="b" anchorCtr="0"/>
          <a:lstStyle>
            <a:lvl1pPr marL="0" indent="0" algn="ctr">
              <a:buNone/>
              <a:defRPr sz="1200">
                <a:solidFill>
                  <a:srgbClr val="B9B9B9"/>
                </a:solidFill>
                <a:latin typeface="+mn-lt"/>
              </a:defRPr>
            </a:lvl1pPr>
          </a:lstStyle>
          <a:p>
            <a:r>
              <a:rPr lang="en-US" dirty="0"/>
              <a:t>Click icon to add image.</a:t>
            </a:r>
            <a:br>
              <a:rPr lang="en-US" dirty="0"/>
            </a:br>
            <a:r>
              <a:rPr lang="en-US" dirty="0"/>
              <a:t>Get </a:t>
            </a:r>
            <a:r>
              <a:rPr lang="en-US" dirty="0" err="1"/>
              <a:t>Mastercard</a:t>
            </a:r>
            <a:r>
              <a:rPr lang="en-US" dirty="0"/>
              <a:t> approved photography and</a:t>
            </a:r>
            <a:br>
              <a:rPr lang="en-US" dirty="0"/>
            </a:br>
            <a:r>
              <a:rPr lang="en-US" dirty="0"/>
              <a:t>imagery guidelines at designcenter.mastercard.com.</a:t>
            </a:r>
          </a:p>
        </p:txBody>
      </p:sp>
      <p:sp>
        <p:nvSpPr>
          <p:cNvPr id="10" name="TitleSlideNameDept"/>
          <p:cNvSpPr>
            <a:spLocks noGrp="1"/>
          </p:cNvSpPr>
          <p:nvPr>
            <p:ph type="body" sz="quarter" idx="12" hasCustomPrompt="1"/>
          </p:nvPr>
        </p:nvSpPr>
        <p:spPr bwMode="gray">
          <a:xfrm>
            <a:off x="4736592" y="3466431"/>
            <a:ext cx="3124200" cy="170816"/>
          </a:xfrm>
        </p:spPr>
        <p:txBody>
          <a:bodyPr vert="horz" lIns="91440" tIns="0" rIns="91440" bIns="45720" rtlCol="0" anchor="t" anchorCtr="0">
            <a:spAutoFit/>
          </a:bodyPr>
          <a:lstStyle>
            <a:lvl1pPr marL="115885" indent="-115885">
              <a:buNone/>
              <a:defRPr lang="en-US" sz="900" b="0" cap="none" baseline="0" dirty="0" smtClean="0">
                <a:latin typeface="MarkForMC Nrw O" panose="020B0506020201010104" pitchFamily="34" charset="0"/>
              </a:defRPr>
            </a:lvl1pPr>
          </a:lstStyle>
          <a:p>
            <a:pPr marL="0" lvl="0" indent="0"/>
            <a:r>
              <a:rPr lang="en-US" dirty="0"/>
              <a:t>Click to add presenter name, department</a:t>
            </a:r>
          </a:p>
        </p:txBody>
      </p:sp>
      <p:sp>
        <p:nvSpPr>
          <p:cNvPr id="8" name="Date Placeholder 3"/>
          <p:cNvSpPr>
            <a:spLocks noGrp="1"/>
          </p:cNvSpPr>
          <p:nvPr>
            <p:ph type="dt" sz="half" idx="2"/>
          </p:nvPr>
        </p:nvSpPr>
        <p:spPr bwMode="gray">
          <a:xfrm>
            <a:off x="4736592" y="3166956"/>
            <a:ext cx="3123564" cy="273844"/>
          </a:xfrm>
          <a:prstGeom prst="rect">
            <a:avLst/>
          </a:prstGeom>
        </p:spPr>
        <p:txBody>
          <a:bodyPr vert="horz" lIns="91440" tIns="45720" rIns="91440" bIns="0" rtlCol="0" anchor="b" anchorCtr="0"/>
          <a:lstStyle>
            <a:lvl1pPr>
              <a:defRPr lang="en-US" sz="900" cap="none" smtClean="0">
                <a:latin typeface="MarkForMC Nrw O" panose="020B0506020201010104" pitchFamily="34" charset="0"/>
              </a:defRPr>
            </a:lvl1pPr>
          </a:lstStyle>
          <a:p>
            <a:r>
              <a:rPr lang="en-US"/>
              <a:t>December 18, 2023</a:t>
            </a:r>
            <a:endParaRPr lang="en-US" dirty="0"/>
          </a:p>
        </p:txBody>
      </p:sp>
      <p:sp>
        <p:nvSpPr>
          <p:cNvPr id="24" name="Subtitle 2"/>
          <p:cNvSpPr>
            <a:spLocks noGrp="1"/>
          </p:cNvSpPr>
          <p:nvPr>
            <p:ph type="subTitle" idx="1"/>
          </p:nvPr>
        </p:nvSpPr>
        <p:spPr bwMode="gray">
          <a:xfrm>
            <a:off x="4736592" y="2717911"/>
            <a:ext cx="4365625" cy="498725"/>
          </a:xfrm>
          <a:ln>
            <a:noFill/>
          </a:ln>
        </p:spPr>
        <p:txBody>
          <a:bodyPr rIns="91440"/>
          <a:lstStyle>
            <a:lvl1pPr marL="0" indent="0" algn="l">
              <a:lnSpc>
                <a:spcPct val="80000"/>
              </a:lnSpc>
              <a:buNone/>
              <a:defRPr sz="1400">
                <a:solidFill>
                  <a:schemeClr val="tx1"/>
                </a:solidFill>
                <a:latin typeface="Mark Offc For MC" panose="020B0504020101010102" pitchFamily="34" charset="0"/>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endParaRPr lang="en-US" dirty="0"/>
          </a:p>
        </p:txBody>
      </p:sp>
      <p:sp>
        <p:nvSpPr>
          <p:cNvPr id="23" name="Title 1"/>
          <p:cNvSpPr>
            <a:spLocks noGrp="1"/>
          </p:cNvSpPr>
          <p:nvPr>
            <p:ph type="ctrTitle"/>
          </p:nvPr>
        </p:nvSpPr>
        <p:spPr bwMode="gray">
          <a:xfrm>
            <a:off x="4736592" y="1627432"/>
            <a:ext cx="4365625" cy="1077218"/>
          </a:xfrm>
          <a:ln>
            <a:noFill/>
          </a:ln>
        </p:spPr>
        <p:txBody>
          <a:bodyPr rIns="91440" anchor="b"/>
          <a:lstStyle>
            <a:lvl1pPr algn="l">
              <a:lnSpc>
                <a:spcPct val="80000"/>
              </a:lnSpc>
              <a:defRPr sz="4000" b="0">
                <a:solidFill>
                  <a:schemeClr val="tx1"/>
                </a:solidFill>
                <a:latin typeface="Mark Offc For MC Extra Light" panose="020B0404020101010102" pitchFamily="34" charset="0"/>
              </a:defRPr>
            </a:lvl1pPr>
          </a:lstStyle>
          <a:p>
            <a:r>
              <a:rPr lang="en-US"/>
              <a:t>Click to edit Master title style</a:t>
            </a:r>
            <a:endParaRPr lang="en-US" dirty="0"/>
          </a:p>
        </p:txBody>
      </p:sp>
      <p:grpSp>
        <p:nvGrpSpPr>
          <p:cNvPr id="15" name="Graphic 9">
            <a:extLst>
              <a:ext uri="{FF2B5EF4-FFF2-40B4-BE49-F238E27FC236}">
                <a16:creationId xmlns:a16="http://schemas.microsoft.com/office/drawing/2014/main" id="{D987D73D-9CBF-4D4A-9C6D-C2A04B4CDB30}"/>
              </a:ext>
            </a:extLst>
          </p:cNvPr>
          <p:cNvGrpSpPr>
            <a:grpSpLocks noChangeAspect="1"/>
          </p:cNvGrpSpPr>
          <p:nvPr/>
        </p:nvGrpSpPr>
        <p:grpSpPr bwMode="gray">
          <a:xfrm>
            <a:off x="8288899" y="258318"/>
            <a:ext cx="595440" cy="370757"/>
            <a:chOff x="248864" y="1309239"/>
            <a:chExt cx="1116830" cy="695406"/>
          </a:xfrm>
        </p:grpSpPr>
        <p:sp>
          <p:nvSpPr>
            <p:cNvPr id="16" name="Freeform: Shape 15">
              <a:extLst>
                <a:ext uri="{FF2B5EF4-FFF2-40B4-BE49-F238E27FC236}">
                  <a16:creationId xmlns:a16="http://schemas.microsoft.com/office/drawing/2014/main" id="{C2464F4A-AA1E-412C-AC88-620F9044FCB8}"/>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17" name="Freeform: Shape 16">
              <a:extLst>
                <a:ext uri="{FF2B5EF4-FFF2-40B4-BE49-F238E27FC236}">
                  <a16:creationId xmlns:a16="http://schemas.microsoft.com/office/drawing/2014/main" id="{6659E2ED-8B2B-4FC0-8A68-EBBCA7E2F04A}"/>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18" name="Freeform: Shape 17">
              <a:extLst>
                <a:ext uri="{FF2B5EF4-FFF2-40B4-BE49-F238E27FC236}">
                  <a16:creationId xmlns:a16="http://schemas.microsoft.com/office/drawing/2014/main" id="{B48818FD-F4B8-4217-A2EA-8851C8CEE666}"/>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261186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727556"/>
            <a:ext cx="5458009" cy="3588412"/>
          </a:xfrm>
        </p:spPr>
        <p:txBody>
          <a:bodyPr/>
          <a:lstStyle>
            <a:lvl1pPr marL="342900" indent="-342900">
              <a:buSzPct val="50000"/>
              <a:buFont typeface="+mj-lt"/>
              <a:buAutoNum type="arabicPeriod"/>
              <a:defRPr sz="2200"/>
            </a:lvl1pPr>
            <a:lvl2pPr marL="511175" indent="-138113">
              <a:buFont typeface="Mark Offc For MC" panose="020B0604020202020204" pitchFamily="34" charset="0"/>
              <a:buChar char="•"/>
              <a:defRPr/>
            </a:lvl2pPr>
            <a:lvl3pPr marL="514350" indent="0">
              <a:buNone/>
              <a:defRPr/>
            </a:lvl3pPr>
            <a:lvl4pPr marL="747713" indent="-131763">
              <a:defRPr/>
            </a:lvl4pPr>
            <a:lvl5pPr marL="855663" indent="-114300">
              <a:defRPr/>
            </a:lvl5pPr>
          </a:lstStyle>
          <a:p>
            <a:pPr lvl="0"/>
            <a:r>
              <a:rPr lang="en-US"/>
              <a:t>Click to edit Master text styles</a:t>
            </a:r>
          </a:p>
          <a:p>
            <a:pPr lvl="1"/>
            <a:r>
              <a:rPr lang="en-US"/>
              <a:t>Second level</a:t>
            </a:r>
          </a:p>
        </p:txBody>
      </p:sp>
      <p:sp>
        <p:nvSpPr>
          <p:cNvPr id="22" name="Subtitle 2"/>
          <p:cNvSpPr>
            <a:spLocks noGrp="1"/>
          </p:cNvSpPr>
          <p:nvPr>
            <p:ph type="body" idx="13" hasCustomPrompt="1"/>
          </p:nvPr>
        </p:nvSpPr>
        <p:spPr bwMode="gray">
          <a:xfrm>
            <a:off x="164592" y="727556"/>
            <a:ext cx="2725896" cy="717196"/>
          </a:xfrm>
        </p:spPr>
        <p:txBody>
          <a:bodyPr rIns="0" anchor="t" anchorCtr="0"/>
          <a:lstStyle>
            <a:lvl1pPr marL="0" indent="0">
              <a:buNone/>
              <a:defRPr sz="1400" b="0">
                <a:latin typeface="Mark Offc For MC" panose="020B0504020101010102"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add subtitle or secondary text</a:t>
            </a:r>
          </a:p>
        </p:txBody>
      </p:sp>
      <p:sp>
        <p:nvSpPr>
          <p:cNvPr id="7" name="Title 1"/>
          <p:cNvSpPr>
            <a:spLocks noGrp="1"/>
          </p:cNvSpPr>
          <p:nvPr>
            <p:ph type="title"/>
          </p:nvPr>
        </p:nvSpPr>
        <p:spPr bwMode="gray">
          <a:xfrm>
            <a:off x="164594" y="192025"/>
            <a:ext cx="8412854" cy="310896"/>
          </a:xfrm>
        </p:spPr>
        <p:txBody>
          <a:bodyPr/>
          <a:lstStyle/>
          <a:p>
            <a:r>
              <a:rPr lang="en-US"/>
              <a:t>Click to edit Master title style</a:t>
            </a:r>
            <a:endParaRPr lang="en-US" dirty="0"/>
          </a:p>
        </p:txBody>
      </p:sp>
    </p:spTree>
    <p:extLst>
      <p:ext uri="{BB962C8B-B14F-4D97-AF65-F5344CB8AC3E}">
        <p14:creationId xmlns:p14="http://schemas.microsoft.com/office/powerpoint/2010/main" val="393387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192088"/>
            <a:ext cx="5458009" cy="4125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bwMode="gray"/>
        <p:txBody>
          <a:bodyPr/>
          <a:lstStyle/>
          <a:p>
            <a:r>
              <a:rPr lang="en-US"/>
              <a:t>Click to edit Master title style</a:t>
            </a:r>
            <a:endParaRPr lang="en-US" dirty="0"/>
          </a:p>
        </p:txBody>
      </p:sp>
    </p:spTree>
    <p:extLst>
      <p:ext uri="{BB962C8B-B14F-4D97-AF65-F5344CB8AC3E}">
        <p14:creationId xmlns:p14="http://schemas.microsoft.com/office/powerpoint/2010/main" val="369087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ong) and Content">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164594" y="727556"/>
            <a:ext cx="8412854" cy="359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bwMode="gray">
          <a:xfrm>
            <a:off x="164594" y="192025"/>
            <a:ext cx="8412854" cy="310896"/>
          </a:xfrm>
        </p:spPr>
        <p:txBody>
          <a:bodyPr/>
          <a:lstStyle/>
          <a:p>
            <a:r>
              <a:rPr lang="en-US"/>
              <a:t>Click to edit Master title style</a:t>
            </a:r>
            <a:endParaRPr lang="en-US" dirty="0"/>
          </a:p>
        </p:txBody>
      </p:sp>
    </p:spTree>
    <p:extLst>
      <p:ext uri="{BB962C8B-B14F-4D97-AF65-F5344CB8AC3E}">
        <p14:creationId xmlns:p14="http://schemas.microsoft.com/office/powerpoint/2010/main" val="378483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long), Subtitle and Content (no bullets)">
    <p:bg bwMode="gray">
      <p:bgPr>
        <a:solidFill>
          <a:schemeClr val="bg1"/>
        </a:solidFill>
        <a:effectLst/>
      </p:bgPr>
    </p:bg>
    <p:spTree>
      <p:nvGrpSpPr>
        <p:cNvPr id="1" name=""/>
        <p:cNvGrpSpPr/>
        <p:nvPr/>
      </p:nvGrpSpPr>
      <p:grpSpPr>
        <a:xfrm>
          <a:off x="0" y="0"/>
          <a:ext cx="0" cy="0"/>
          <a:chOff x="0" y="0"/>
          <a:chExt cx="0" cy="0"/>
        </a:xfrm>
      </p:grpSpPr>
      <p:sp>
        <p:nvSpPr>
          <p:cNvPr id="13" name="Slide Number Placeholder 5"/>
          <p:cNvSpPr>
            <a:spLocks noGrp="1"/>
          </p:cNvSpPr>
          <p:nvPr>
            <p:ph type="sldNum" sz="quarter" idx="17"/>
          </p:nvPr>
        </p:nvSpPr>
        <p:spPr bwMode="gray"/>
        <p:txBody>
          <a:bodyPr/>
          <a:lstStyle/>
          <a:p>
            <a:fld id="{3AB2DB24-5BB4-4F1B-973E-A10FA63DFB9A}" type="slidenum">
              <a:rPr lang="en-US" smtClean="0"/>
              <a:pPr/>
              <a:t>‹#›</a:t>
            </a:fld>
            <a:endParaRPr lang="en-US" dirty="0"/>
          </a:p>
        </p:txBody>
      </p:sp>
      <p:sp>
        <p:nvSpPr>
          <p:cNvPr id="12" name="Footer Placeholder 4"/>
          <p:cNvSpPr>
            <a:spLocks noGrp="1"/>
          </p:cNvSpPr>
          <p:nvPr>
            <p:ph type="ftr" sz="quarter" idx="16"/>
          </p:nvPr>
        </p:nvSpPr>
        <p:spPr bwMode="gray"/>
        <p:txBody>
          <a:bodyPr/>
          <a:lstStyle/>
          <a:p>
            <a:endParaRPr lang="en-US" dirty="0"/>
          </a:p>
        </p:txBody>
      </p:sp>
      <p:sp>
        <p:nvSpPr>
          <p:cNvPr id="11" name="Date Placeholder 3"/>
          <p:cNvSpPr>
            <a:spLocks noGrp="1"/>
          </p:cNvSpPr>
          <p:nvPr>
            <p:ph type="dt" sz="half" idx="15"/>
          </p:nvPr>
        </p:nvSpPr>
        <p:spPr bwMode="gray"/>
        <p:txBody>
          <a:bodyPr/>
          <a:lstStyle/>
          <a:p>
            <a:r>
              <a:rPr lang="en-US"/>
              <a:t>December 18, 2023</a:t>
            </a:r>
            <a:endParaRPr lang="en-US" dirty="0"/>
          </a:p>
        </p:txBody>
      </p:sp>
      <p:sp>
        <p:nvSpPr>
          <p:cNvPr id="8" name="Text Placeholder 7"/>
          <p:cNvSpPr>
            <a:spLocks noGrp="1"/>
          </p:cNvSpPr>
          <p:nvPr>
            <p:ph type="body" sz="quarter" idx="14"/>
          </p:nvPr>
        </p:nvSpPr>
        <p:spPr bwMode="gray">
          <a:xfrm>
            <a:off x="3119438" y="727556"/>
            <a:ext cx="5458009" cy="3593789"/>
          </a:xfrm>
        </p:spPr>
        <p:txBody>
          <a:bodyPr/>
          <a:lstStyle>
            <a:lvl1pPr marL="0" indent="0">
              <a:buNone/>
              <a:defRPr/>
            </a:lvl1pPr>
            <a:lvl2pPr marL="147634" indent="0">
              <a:buNone/>
              <a:defRPr/>
            </a:lvl2pPr>
            <a:lvl3pPr marL="287330" indent="0">
              <a:buNone/>
              <a:defRPr/>
            </a:lvl3pPr>
            <a:lvl4pPr marL="434964" indent="0">
              <a:buNone/>
              <a:defRPr/>
            </a:lvl4pPr>
            <a:lvl5pPr marL="568311" indent="0">
              <a:buNone/>
              <a:defRPr/>
            </a:lvl5pPr>
          </a:lstStyle>
          <a:p>
            <a:pPr lvl="0"/>
            <a:r>
              <a:rPr lang="en-US"/>
              <a:t>Click to edit Master text styles</a:t>
            </a:r>
          </a:p>
        </p:txBody>
      </p:sp>
      <p:sp>
        <p:nvSpPr>
          <p:cNvPr id="22" name="Subtitle 2"/>
          <p:cNvSpPr>
            <a:spLocks noGrp="1"/>
          </p:cNvSpPr>
          <p:nvPr>
            <p:ph type="body" idx="13" hasCustomPrompt="1"/>
          </p:nvPr>
        </p:nvSpPr>
        <p:spPr bwMode="gray">
          <a:xfrm>
            <a:off x="164592" y="727556"/>
            <a:ext cx="2725896" cy="717196"/>
          </a:xfrm>
        </p:spPr>
        <p:txBody>
          <a:bodyPr rIns="0" anchor="t" anchorCtr="0"/>
          <a:lstStyle>
            <a:lvl1pPr marL="0" indent="0">
              <a:buNone/>
              <a:defRPr sz="1400" b="0">
                <a:latin typeface="Mark Offc For MC" panose="020B0504020101010102" pitchFamily="34" charset="0"/>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add subtitle or secondary text</a:t>
            </a:r>
          </a:p>
        </p:txBody>
      </p:sp>
      <p:sp>
        <p:nvSpPr>
          <p:cNvPr id="7" name="Title 1"/>
          <p:cNvSpPr>
            <a:spLocks noGrp="1"/>
          </p:cNvSpPr>
          <p:nvPr>
            <p:ph type="title"/>
          </p:nvPr>
        </p:nvSpPr>
        <p:spPr bwMode="gray">
          <a:xfrm>
            <a:off x="164594" y="192025"/>
            <a:ext cx="8412854" cy="310896"/>
          </a:xfrm>
        </p:spPr>
        <p:txBody>
          <a:bodyPr/>
          <a:lstStyle/>
          <a:p>
            <a:r>
              <a:rPr lang="en-US"/>
              <a:t>Click to edit Master title style</a:t>
            </a:r>
            <a:endParaRPr lang="en-US" dirty="0"/>
          </a:p>
        </p:txBody>
      </p:sp>
    </p:spTree>
    <p:extLst>
      <p:ext uri="{BB962C8B-B14F-4D97-AF65-F5344CB8AC3E}">
        <p14:creationId xmlns:p14="http://schemas.microsoft.com/office/powerpoint/2010/main" val="363686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Legal"/>
          <p:cNvSpPr/>
          <p:nvPr/>
        </p:nvSpPr>
        <p:spPr bwMode="gray">
          <a:xfrm>
            <a:off x="8980380" y="3130867"/>
            <a:ext cx="90964" cy="1481030"/>
          </a:xfrm>
          <a:prstGeom prst="rect">
            <a:avLst/>
          </a:prstGeom>
        </p:spPr>
        <p:txBody>
          <a:bodyPr vert="vert270" wrap="none" lIns="91440" tIns="45720" rIns="91440" bIns="45720" rtlCol="0" anchor="ctr"/>
          <a:lstStyle/>
          <a:p>
            <a:pPr lvl="0"/>
            <a:r>
              <a:rPr lang="en-IE" sz="400" b="0" cap="none" baseline="0" noProof="0">
                <a:solidFill>
                  <a:srgbClr val="A2A2A2"/>
                </a:solidFill>
                <a:latin typeface="Mark Offc For MC" panose="020B0504020101010102" pitchFamily="34" charset="0"/>
              </a:rPr>
              <a:t>©2023 Mastercard. Proprietary and Confidential</a:t>
            </a:r>
            <a:endParaRPr lang="en-US" sz="400" b="0" cap="none" baseline="0" dirty="0">
              <a:solidFill>
                <a:srgbClr val="A2A2A2"/>
              </a:solidFill>
              <a:latin typeface="Mark Offc For MC" panose="020B0504020101010102" pitchFamily="34" charset="0"/>
            </a:endParaRPr>
          </a:p>
        </p:txBody>
      </p:sp>
      <p:sp>
        <p:nvSpPr>
          <p:cNvPr id="6" name="Slide Number Placeholder 5"/>
          <p:cNvSpPr>
            <a:spLocks noGrp="1"/>
          </p:cNvSpPr>
          <p:nvPr>
            <p:ph type="sldNum" sz="quarter" idx="4"/>
          </p:nvPr>
        </p:nvSpPr>
        <p:spPr bwMode="gray">
          <a:xfrm>
            <a:off x="157492" y="4810812"/>
            <a:ext cx="228598" cy="273844"/>
          </a:xfrm>
          <a:prstGeom prst="rect">
            <a:avLst/>
          </a:prstGeom>
        </p:spPr>
        <p:txBody>
          <a:bodyPr vert="horz" lIns="91440" tIns="45720" rIns="0" bIns="45720" rtlCol="0" anchor="ctr"/>
          <a:lstStyle>
            <a:lvl1pPr algn="l">
              <a:defRPr sz="600" b="1" cap="all" baseline="0">
                <a:solidFill>
                  <a:schemeClr val="tx1"/>
                </a:solidFill>
                <a:latin typeface="Mark Offc For MC" panose="020B0504020101010102" pitchFamily="34" charset="0"/>
              </a:defRPr>
            </a:lvl1pPr>
          </a:lstStyle>
          <a:p>
            <a:fld id="{3AB2DB24-5BB4-4F1B-973E-A10FA63DFB9A}" type="slidenum">
              <a:rPr lang="en-US" smtClean="0"/>
              <a:pPr/>
              <a:t>‹#›</a:t>
            </a:fld>
            <a:endParaRPr lang="en-US" dirty="0"/>
          </a:p>
        </p:txBody>
      </p:sp>
      <p:sp>
        <p:nvSpPr>
          <p:cNvPr id="5" name="Footer Placeholder 4"/>
          <p:cNvSpPr>
            <a:spLocks noGrp="1"/>
          </p:cNvSpPr>
          <p:nvPr>
            <p:ph type="ftr" sz="quarter" idx="3"/>
          </p:nvPr>
        </p:nvSpPr>
        <p:spPr bwMode="gray">
          <a:xfrm>
            <a:off x="440082" y="4810812"/>
            <a:ext cx="3319272" cy="273844"/>
          </a:xfrm>
          <a:prstGeom prst="rect">
            <a:avLst/>
          </a:prstGeom>
        </p:spPr>
        <p:txBody>
          <a:bodyPr vert="horz" lIns="91440" tIns="45720" rIns="0" bIns="45720" rtlCol="0" anchor="ctr" anchorCtr="0"/>
          <a:lstStyle>
            <a:lvl1pPr algn="l">
              <a:defRPr sz="600" b="1" cap="all" baseline="0">
                <a:solidFill>
                  <a:schemeClr val="tx1"/>
                </a:solidFill>
                <a:latin typeface="Mark Offc For MC" panose="020B0504020101010102" pitchFamily="34" charset="0"/>
              </a:defRPr>
            </a:lvl1pPr>
          </a:lstStyle>
          <a:p>
            <a:endParaRPr lang="en-US" dirty="0"/>
          </a:p>
        </p:txBody>
      </p:sp>
      <p:sp>
        <p:nvSpPr>
          <p:cNvPr id="4" name="Date Placeholder 3"/>
          <p:cNvSpPr>
            <a:spLocks noGrp="1"/>
          </p:cNvSpPr>
          <p:nvPr>
            <p:ph type="dt" sz="half" idx="2"/>
          </p:nvPr>
        </p:nvSpPr>
        <p:spPr bwMode="gray">
          <a:xfrm>
            <a:off x="6628632" y="4810812"/>
            <a:ext cx="1452909" cy="273844"/>
          </a:xfrm>
          <a:prstGeom prst="rect">
            <a:avLst/>
          </a:prstGeom>
        </p:spPr>
        <p:txBody>
          <a:bodyPr vert="horz" lIns="91440" tIns="45720" rIns="91440" bIns="45720" rtlCol="0" anchor="ctr"/>
          <a:lstStyle>
            <a:lvl1pPr algn="l">
              <a:defRPr sz="600" b="0" cap="all" baseline="0">
                <a:solidFill>
                  <a:schemeClr val="tx1"/>
                </a:solidFill>
                <a:latin typeface="Mark Offc For MC" panose="020B0504020101010102" pitchFamily="34" charset="0"/>
              </a:defRPr>
            </a:lvl1pPr>
          </a:lstStyle>
          <a:p>
            <a:r>
              <a:rPr lang="en-US"/>
              <a:t>December 18, 2023</a:t>
            </a:r>
            <a:endParaRPr lang="en-US" dirty="0"/>
          </a:p>
        </p:txBody>
      </p:sp>
      <p:sp>
        <p:nvSpPr>
          <p:cNvPr id="3" name="Text Placeholder 2"/>
          <p:cNvSpPr>
            <a:spLocks noGrp="1"/>
          </p:cNvSpPr>
          <p:nvPr>
            <p:ph type="body" idx="1"/>
          </p:nvPr>
        </p:nvSpPr>
        <p:spPr bwMode="gray">
          <a:xfrm>
            <a:off x="3119090" y="192024"/>
            <a:ext cx="5458358" cy="4125806"/>
          </a:xfrm>
          <a:prstGeom prst="rect">
            <a:avLst/>
          </a:prstGeom>
        </p:spPr>
        <p:txBody>
          <a:bodyPr vert="horz" lIns="9144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bwMode="gray">
          <a:xfrm>
            <a:off x="164593" y="192025"/>
            <a:ext cx="2725897" cy="5355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grpSp>
        <p:nvGrpSpPr>
          <p:cNvPr id="24" name="Graphic 9">
            <a:extLst>
              <a:ext uri="{FF2B5EF4-FFF2-40B4-BE49-F238E27FC236}">
                <a16:creationId xmlns:a16="http://schemas.microsoft.com/office/drawing/2014/main" id="{365FFD04-32CD-42E8-AB33-F3E93FC9D37D}"/>
              </a:ext>
            </a:extLst>
          </p:cNvPr>
          <p:cNvGrpSpPr>
            <a:grpSpLocks noChangeAspect="1"/>
          </p:cNvGrpSpPr>
          <p:nvPr/>
        </p:nvGrpSpPr>
        <p:grpSpPr bwMode="gray">
          <a:xfrm>
            <a:off x="8401987" y="4695711"/>
            <a:ext cx="482352" cy="300342"/>
            <a:chOff x="248864" y="1309239"/>
            <a:chExt cx="1116830" cy="695406"/>
          </a:xfrm>
        </p:grpSpPr>
        <p:sp>
          <p:nvSpPr>
            <p:cNvPr id="25" name="Freeform: Shape 24">
              <a:extLst>
                <a:ext uri="{FF2B5EF4-FFF2-40B4-BE49-F238E27FC236}">
                  <a16:creationId xmlns:a16="http://schemas.microsoft.com/office/drawing/2014/main" id="{8C3C96D2-0175-49F5-84A9-989686AF4BEC}"/>
                </a:ext>
              </a:extLst>
            </p:cNvPr>
            <p:cNvSpPr/>
            <p:nvPr/>
          </p:nvSpPr>
          <p:spPr bwMode="gray">
            <a:xfrm>
              <a:off x="653702" y="1382595"/>
              <a:ext cx="314326" cy="552451"/>
            </a:xfrm>
            <a:custGeom>
              <a:avLst/>
              <a:gdLst>
                <a:gd name="connsiteX0" fmla="*/ 7144 w 314325"/>
                <a:gd name="connsiteY0" fmla="*/ 7144 h 552450"/>
                <a:gd name="connsiteX1" fmla="*/ 307181 w 314325"/>
                <a:gd name="connsiteY1" fmla="*/ 7144 h 552450"/>
                <a:gd name="connsiteX2" fmla="*/ 307181 w 314325"/>
                <a:gd name="connsiteY2" fmla="*/ 546354 h 552450"/>
                <a:gd name="connsiteX3" fmla="*/ 7144 w 314325"/>
                <a:gd name="connsiteY3" fmla="*/ 546354 h 552450"/>
              </a:gdLst>
              <a:ahLst/>
              <a:cxnLst>
                <a:cxn ang="0">
                  <a:pos x="connsiteX0" y="connsiteY0"/>
                </a:cxn>
                <a:cxn ang="0">
                  <a:pos x="connsiteX1" y="connsiteY1"/>
                </a:cxn>
                <a:cxn ang="0">
                  <a:pos x="connsiteX2" y="connsiteY2"/>
                </a:cxn>
                <a:cxn ang="0">
                  <a:pos x="connsiteX3" y="connsiteY3"/>
                </a:cxn>
              </a:cxnLst>
              <a:rect l="l" t="t" r="r" b="b"/>
              <a:pathLst>
                <a:path w="314325" h="552450">
                  <a:moveTo>
                    <a:pt x="7144" y="7144"/>
                  </a:moveTo>
                  <a:lnTo>
                    <a:pt x="307181" y="7144"/>
                  </a:lnTo>
                  <a:lnTo>
                    <a:pt x="307181" y="546354"/>
                  </a:lnTo>
                  <a:lnTo>
                    <a:pt x="7144" y="546354"/>
                  </a:lnTo>
                  <a:close/>
                </a:path>
              </a:pathLst>
            </a:custGeom>
            <a:solidFill>
              <a:srgbClr val="FF5F00"/>
            </a:solidFill>
            <a:ln w="9525" cap="flat">
              <a:noFill/>
              <a:prstDash val="solid"/>
              <a:miter/>
            </a:ln>
          </p:spPr>
          <p:txBody>
            <a:bodyPr rtlCol="0" anchor="ctr"/>
            <a:lstStyle/>
            <a:p>
              <a:pPr lvl="0"/>
              <a:endParaRPr lang="en-US"/>
            </a:p>
          </p:txBody>
        </p:sp>
        <p:sp>
          <p:nvSpPr>
            <p:cNvPr id="26" name="Freeform: Shape 25">
              <a:extLst>
                <a:ext uri="{FF2B5EF4-FFF2-40B4-BE49-F238E27FC236}">
                  <a16:creationId xmlns:a16="http://schemas.microsoft.com/office/drawing/2014/main" id="{F8575159-1EA0-47EC-A342-C29256969DF2}"/>
                </a:ext>
              </a:extLst>
            </p:cNvPr>
            <p:cNvSpPr/>
            <p:nvPr/>
          </p:nvSpPr>
          <p:spPr bwMode="gray">
            <a:xfrm>
              <a:off x="248864" y="1309239"/>
              <a:ext cx="561975" cy="695324"/>
            </a:xfrm>
            <a:custGeom>
              <a:avLst/>
              <a:gdLst>
                <a:gd name="connsiteX0" fmla="*/ 431031 w 561975"/>
                <a:gd name="connsiteY0" fmla="*/ 350058 h 695325"/>
                <a:gd name="connsiteX1" fmla="*/ 562000 w 561975"/>
                <a:gd name="connsiteY1" fmla="*/ 80501 h 695325"/>
                <a:gd name="connsiteX2" fmla="*/ 80501 w 561975"/>
                <a:gd name="connsiteY2" fmla="*/ 138117 h 695325"/>
                <a:gd name="connsiteX3" fmla="*/ 138117 w 561975"/>
                <a:gd name="connsiteY3" fmla="*/ 619616 h 695325"/>
                <a:gd name="connsiteX4" fmla="*/ 562000 w 561975"/>
                <a:gd name="connsiteY4" fmla="*/ 619616 h 695325"/>
                <a:gd name="connsiteX5" fmla="*/ 431031 w 561975"/>
                <a:gd name="connsiteY5" fmla="*/ 3500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975" h="695325">
                  <a:moveTo>
                    <a:pt x="431031" y="350058"/>
                  </a:moveTo>
                  <a:cubicBezTo>
                    <a:pt x="430905" y="244845"/>
                    <a:pt x="479209" y="145428"/>
                    <a:pt x="562000" y="80501"/>
                  </a:cubicBezTo>
                  <a:cubicBezTo>
                    <a:pt x="413127" y="-36551"/>
                    <a:pt x="197553" y="-10756"/>
                    <a:pt x="80501" y="138117"/>
                  </a:cubicBezTo>
                  <a:cubicBezTo>
                    <a:pt x="-36551" y="286989"/>
                    <a:pt x="-10756" y="502564"/>
                    <a:pt x="138117" y="619616"/>
                  </a:cubicBezTo>
                  <a:cubicBezTo>
                    <a:pt x="262491" y="717406"/>
                    <a:pt x="437626" y="717406"/>
                    <a:pt x="562000" y="619616"/>
                  </a:cubicBezTo>
                  <a:cubicBezTo>
                    <a:pt x="479209" y="554688"/>
                    <a:pt x="430905" y="455272"/>
                    <a:pt x="431031" y="350058"/>
                  </a:cubicBezTo>
                  <a:close/>
                </a:path>
              </a:pathLst>
            </a:custGeom>
            <a:solidFill>
              <a:srgbClr val="EB001B"/>
            </a:solidFill>
            <a:ln w="9525" cap="flat">
              <a:noFill/>
              <a:prstDash val="solid"/>
              <a:miter/>
            </a:ln>
          </p:spPr>
          <p:txBody>
            <a:bodyPr rtlCol="0" anchor="ctr"/>
            <a:lstStyle/>
            <a:p>
              <a:pPr lvl="0"/>
              <a:endParaRPr lang="en-US"/>
            </a:p>
          </p:txBody>
        </p:sp>
        <p:sp>
          <p:nvSpPr>
            <p:cNvPr id="27" name="Freeform: Shape 26">
              <a:extLst>
                <a:ext uri="{FF2B5EF4-FFF2-40B4-BE49-F238E27FC236}">
                  <a16:creationId xmlns:a16="http://schemas.microsoft.com/office/drawing/2014/main" id="{F5BB922E-38FB-4554-912E-59A49A219300}"/>
                </a:ext>
              </a:extLst>
            </p:cNvPr>
            <p:cNvSpPr/>
            <p:nvPr/>
          </p:nvSpPr>
          <p:spPr bwMode="gray">
            <a:xfrm>
              <a:off x="803719" y="1309321"/>
              <a:ext cx="561975" cy="695324"/>
            </a:xfrm>
            <a:custGeom>
              <a:avLst/>
              <a:gdLst>
                <a:gd name="connsiteX0" fmla="*/ 561880 w 561975"/>
                <a:gd name="connsiteY0" fmla="*/ 349975 h 695325"/>
                <a:gd name="connsiteX1" fmla="*/ 218897 w 561975"/>
                <a:gd name="connsiteY1" fmla="*/ 692793 h 695325"/>
                <a:gd name="connsiteX2" fmla="*/ 7144 w 561975"/>
                <a:gd name="connsiteY2" fmla="*/ 619533 h 695325"/>
                <a:gd name="connsiteX3" fmla="*/ 64760 w 561975"/>
                <a:gd name="connsiteY3" fmla="*/ 138034 h 695325"/>
                <a:gd name="connsiteX4" fmla="*/ 7144 w 561975"/>
                <a:gd name="connsiteY4" fmla="*/ 80418 h 695325"/>
                <a:gd name="connsiteX5" fmla="*/ 488620 w 561975"/>
                <a:gd name="connsiteY5" fmla="*/ 138222 h 695325"/>
                <a:gd name="connsiteX6" fmla="*/ 561880 w 561975"/>
                <a:gd name="connsiteY6" fmla="*/ 349975 h 695325"/>
                <a:gd name="connsiteX7" fmla="*/ 529209 w 561975"/>
                <a:gd name="connsiteY7" fmla="*/ 562478 h 695325"/>
                <a:gd name="connsiteX8" fmla="*/ 529209 w 561975"/>
                <a:gd name="connsiteY8" fmla="*/ 551429 h 695325"/>
                <a:gd name="connsiteX9" fmla="*/ 533686 w 561975"/>
                <a:gd name="connsiteY9" fmla="*/ 551429 h 695325"/>
                <a:gd name="connsiteX10" fmla="*/ 533686 w 561975"/>
                <a:gd name="connsiteY10" fmla="*/ 549143 h 695325"/>
                <a:gd name="connsiteX11" fmla="*/ 522446 w 561975"/>
                <a:gd name="connsiteY11" fmla="*/ 549143 h 695325"/>
                <a:gd name="connsiteX12" fmla="*/ 522446 w 561975"/>
                <a:gd name="connsiteY12" fmla="*/ 551429 h 695325"/>
                <a:gd name="connsiteX13" fmla="*/ 526828 w 561975"/>
                <a:gd name="connsiteY13" fmla="*/ 551429 h 695325"/>
                <a:gd name="connsiteX14" fmla="*/ 526828 w 561975"/>
                <a:gd name="connsiteY14" fmla="*/ 562478 h 695325"/>
                <a:gd name="connsiteX15" fmla="*/ 551212 w 561975"/>
                <a:gd name="connsiteY15" fmla="*/ 562478 h 695325"/>
                <a:gd name="connsiteX16" fmla="*/ 551212 w 561975"/>
                <a:gd name="connsiteY16" fmla="*/ 549143 h 695325"/>
                <a:gd name="connsiteX17" fmla="*/ 547687 w 561975"/>
                <a:gd name="connsiteY17" fmla="*/ 549143 h 695325"/>
                <a:gd name="connsiteX18" fmla="*/ 543687 w 561975"/>
                <a:gd name="connsiteY18" fmla="*/ 558668 h 695325"/>
                <a:gd name="connsiteX19" fmla="*/ 539686 w 561975"/>
                <a:gd name="connsiteY19" fmla="*/ 549143 h 695325"/>
                <a:gd name="connsiteX20" fmla="*/ 536258 w 561975"/>
                <a:gd name="connsiteY20" fmla="*/ 549143 h 695325"/>
                <a:gd name="connsiteX21" fmla="*/ 536258 w 561975"/>
                <a:gd name="connsiteY21" fmla="*/ 562478 h 695325"/>
                <a:gd name="connsiteX22" fmla="*/ 538734 w 561975"/>
                <a:gd name="connsiteY22" fmla="*/ 562478 h 695325"/>
                <a:gd name="connsiteX23" fmla="*/ 538734 w 561975"/>
                <a:gd name="connsiteY23" fmla="*/ 552382 h 695325"/>
                <a:gd name="connsiteX24" fmla="*/ 542449 w 561975"/>
                <a:gd name="connsiteY24" fmla="*/ 561049 h 695325"/>
                <a:gd name="connsiteX25" fmla="*/ 545020 w 561975"/>
                <a:gd name="connsiteY25" fmla="*/ 561049 h 695325"/>
                <a:gd name="connsiteX26" fmla="*/ 548735 w 561975"/>
                <a:gd name="connsiteY26" fmla="*/ 552382 h 695325"/>
                <a:gd name="connsiteX27" fmla="*/ 548735 w 561975"/>
                <a:gd name="connsiteY27" fmla="*/ 56247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975" h="695325">
                  <a:moveTo>
                    <a:pt x="561880" y="349975"/>
                  </a:moveTo>
                  <a:cubicBezTo>
                    <a:pt x="561834" y="539354"/>
                    <a:pt x="408276" y="692838"/>
                    <a:pt x="218897" y="692793"/>
                  </a:cubicBezTo>
                  <a:cubicBezTo>
                    <a:pt x="142100" y="692774"/>
                    <a:pt x="67533" y="666976"/>
                    <a:pt x="7144" y="619533"/>
                  </a:cubicBezTo>
                  <a:cubicBezTo>
                    <a:pt x="156016" y="502481"/>
                    <a:pt x="181812" y="286906"/>
                    <a:pt x="64760" y="138034"/>
                  </a:cubicBezTo>
                  <a:cubicBezTo>
                    <a:pt x="47913" y="116607"/>
                    <a:pt x="28571" y="97265"/>
                    <a:pt x="7144" y="80418"/>
                  </a:cubicBezTo>
                  <a:cubicBezTo>
                    <a:pt x="156062" y="-36576"/>
                    <a:pt x="371626" y="-10696"/>
                    <a:pt x="488620" y="138222"/>
                  </a:cubicBezTo>
                  <a:cubicBezTo>
                    <a:pt x="536063" y="198612"/>
                    <a:pt x="561861" y="273179"/>
                    <a:pt x="561880" y="349975"/>
                  </a:cubicBezTo>
                  <a:close/>
                  <a:moveTo>
                    <a:pt x="529209" y="562478"/>
                  </a:moveTo>
                  <a:lnTo>
                    <a:pt x="529209" y="551429"/>
                  </a:lnTo>
                  <a:lnTo>
                    <a:pt x="533686" y="551429"/>
                  </a:lnTo>
                  <a:lnTo>
                    <a:pt x="533686" y="549143"/>
                  </a:lnTo>
                  <a:lnTo>
                    <a:pt x="522446" y="549143"/>
                  </a:lnTo>
                  <a:lnTo>
                    <a:pt x="522446" y="551429"/>
                  </a:lnTo>
                  <a:lnTo>
                    <a:pt x="526828" y="551429"/>
                  </a:lnTo>
                  <a:lnTo>
                    <a:pt x="526828" y="562478"/>
                  </a:lnTo>
                  <a:close/>
                  <a:moveTo>
                    <a:pt x="551212" y="562478"/>
                  </a:moveTo>
                  <a:lnTo>
                    <a:pt x="551212" y="549143"/>
                  </a:lnTo>
                  <a:lnTo>
                    <a:pt x="547687" y="549143"/>
                  </a:lnTo>
                  <a:lnTo>
                    <a:pt x="543687" y="558668"/>
                  </a:lnTo>
                  <a:lnTo>
                    <a:pt x="539686" y="549143"/>
                  </a:lnTo>
                  <a:lnTo>
                    <a:pt x="536258" y="549143"/>
                  </a:lnTo>
                  <a:lnTo>
                    <a:pt x="536258" y="562478"/>
                  </a:lnTo>
                  <a:lnTo>
                    <a:pt x="538734" y="562478"/>
                  </a:lnTo>
                  <a:lnTo>
                    <a:pt x="538734" y="552382"/>
                  </a:lnTo>
                  <a:lnTo>
                    <a:pt x="542449" y="561049"/>
                  </a:lnTo>
                  <a:lnTo>
                    <a:pt x="545020" y="561049"/>
                  </a:lnTo>
                  <a:lnTo>
                    <a:pt x="548735" y="552382"/>
                  </a:lnTo>
                  <a:lnTo>
                    <a:pt x="548735" y="562478"/>
                  </a:lnTo>
                  <a:close/>
                </a:path>
              </a:pathLst>
            </a:custGeom>
            <a:solidFill>
              <a:srgbClr val="F79E1B"/>
            </a:solidFill>
            <a:ln w="9525" cap="flat">
              <a:noFill/>
              <a:prstDash val="solid"/>
              <a:miter/>
            </a:ln>
          </p:spPr>
          <p:txBody>
            <a:bodyPr rtlCol="0" anchor="ctr"/>
            <a:lstStyle/>
            <a:p>
              <a:pPr lvl="0"/>
              <a:endParaRPr lang="en-US"/>
            </a:p>
          </p:txBody>
        </p:sp>
      </p:grpSp>
    </p:spTree>
    <p:extLst>
      <p:ext uri="{BB962C8B-B14F-4D97-AF65-F5344CB8AC3E}">
        <p14:creationId xmlns:p14="http://schemas.microsoft.com/office/powerpoint/2010/main" val="233863097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Lst>
  <p:hf hdr="0"/>
  <p:txStyles>
    <p:titleStyle>
      <a:lvl1pPr algn="l" defTabSz="685783" rtl="0" eaLnBrk="1" latinLnBrk="0" hangingPunct="1">
        <a:lnSpc>
          <a:spcPct val="90000"/>
        </a:lnSpc>
        <a:spcBef>
          <a:spcPct val="0"/>
        </a:spcBef>
        <a:buNone/>
        <a:defRPr sz="1600" b="0" kern="1200">
          <a:solidFill>
            <a:schemeClr val="tx1"/>
          </a:solidFill>
          <a:latin typeface="Mark Offc For MC Medium" panose="020B0604020101010102" pitchFamily="34" charset="0"/>
          <a:ea typeface="+mj-ea"/>
          <a:cs typeface="+mj-cs"/>
        </a:defRPr>
      </a:lvl1pPr>
    </p:titleStyle>
    <p:bodyStyle>
      <a:lvl1pPr marL="115885" indent="-115885" algn="l" defTabSz="685783" rtl="0" eaLnBrk="1" latinLnBrk="0" hangingPunct="1">
        <a:lnSpc>
          <a:spcPct val="90000"/>
        </a:lnSpc>
        <a:spcBef>
          <a:spcPts val="1200"/>
        </a:spcBef>
        <a:buFont typeface="Mark Offc For MC" panose="020B0504020101010102" pitchFamily="34" charset="0"/>
        <a:buChar char="•"/>
        <a:defRPr sz="1600" kern="1200">
          <a:solidFill>
            <a:schemeClr val="tx1"/>
          </a:solidFill>
          <a:latin typeface="+mn-lt"/>
          <a:ea typeface="+mn-ea"/>
          <a:cs typeface="+mn-cs"/>
        </a:defRPr>
      </a:lvl1pPr>
      <a:lvl2pPr marL="287331" indent="-139697" algn="l" defTabSz="685783" rtl="0" eaLnBrk="1" latinLnBrk="0" hangingPunct="1">
        <a:lnSpc>
          <a:spcPct val="90000"/>
        </a:lnSpc>
        <a:spcBef>
          <a:spcPts val="200"/>
        </a:spcBef>
        <a:buFont typeface="Mark Offc For MC" panose="020B0504020101010102" pitchFamily="34" charset="0"/>
        <a:buChar char="–"/>
        <a:defRPr sz="1400" kern="1200">
          <a:solidFill>
            <a:schemeClr val="tx1"/>
          </a:solidFill>
          <a:latin typeface="+mn-lt"/>
          <a:ea typeface="+mn-ea"/>
          <a:cs typeface="+mn-cs"/>
        </a:defRPr>
      </a:lvl2pPr>
      <a:lvl3pPr marL="403215" indent="-115885" algn="l" defTabSz="685783" rtl="0" eaLnBrk="1" latinLnBrk="0" hangingPunct="1">
        <a:lnSpc>
          <a:spcPct val="90000"/>
        </a:lnSpc>
        <a:spcBef>
          <a:spcPts val="300"/>
        </a:spcBef>
        <a:buFont typeface="Mark Offc For MC" panose="020B0504020101010102" pitchFamily="34" charset="0"/>
        <a:buChar char="•"/>
        <a:defRPr sz="1100" kern="1200">
          <a:solidFill>
            <a:schemeClr val="tx1"/>
          </a:solidFill>
          <a:latin typeface="+mn-lt"/>
          <a:ea typeface="+mn-ea"/>
          <a:cs typeface="+mn-cs"/>
        </a:defRPr>
      </a:lvl3pPr>
      <a:lvl4pPr marL="568311" indent="-133347" algn="l" defTabSz="685783" rtl="0" eaLnBrk="1" latinLnBrk="0" hangingPunct="1">
        <a:lnSpc>
          <a:spcPct val="90000"/>
        </a:lnSpc>
        <a:spcBef>
          <a:spcPts val="300"/>
        </a:spcBef>
        <a:buFont typeface="Mark Offc For MC" panose="020B0504020101010102" pitchFamily="34" charset="0"/>
        <a:buChar char="–"/>
        <a:defRPr sz="1100" kern="1200">
          <a:solidFill>
            <a:schemeClr val="tx1"/>
          </a:solidFill>
          <a:latin typeface="+mn-lt"/>
          <a:ea typeface="+mn-ea"/>
          <a:cs typeface="+mn-cs"/>
        </a:defRPr>
      </a:lvl4pPr>
      <a:lvl5pPr marL="684196" indent="-115885" algn="l" defTabSz="685783" rtl="0" eaLnBrk="1" latinLnBrk="0" hangingPunct="1">
        <a:lnSpc>
          <a:spcPct val="90000"/>
        </a:lnSpc>
        <a:spcBef>
          <a:spcPts val="300"/>
        </a:spcBef>
        <a:buFont typeface="Mark Offc For MC" panose="020B0504020101010102" pitchFamily="34" charset="0"/>
        <a:buChar char="•"/>
        <a:defRPr sz="10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Mark Offc For MC"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Mark Offc For MC"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Mark Offc For MC"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Mark Offc For MC"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1620">
          <p15:clr>
            <a:srgbClr val="F26B43"/>
          </p15:clr>
        </p15:guide>
        <p15:guide id="8" pos="2880">
          <p15:clr>
            <a:srgbClr val="F26B43"/>
          </p15:clr>
        </p15:guide>
        <p15:guide id="9" pos="1919">
          <p15:clr>
            <a:srgbClr val="F26B43"/>
          </p15:clr>
        </p15:guide>
        <p15:guide id="10" pos="3843">
          <p15:clr>
            <a:srgbClr val="F26B43"/>
          </p15:clr>
        </p15:guide>
        <p15:guide id="11" orient="horz" pos="2903">
          <p15:clr>
            <a:srgbClr val="F26B43"/>
          </p15:clr>
        </p15:guide>
        <p15:guide id="12" orient="horz" pos="30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jangoproject.com/" TargetMode="External"/><Relationship Id="rId2" Type="http://schemas.openxmlformats.org/officeDocument/2006/relationships/hyperlink" Target="https://www.udemy.com/course/python-django-ultimate-web-security-checklist-2022/learn/lecture/34158588#overview" TargetMode="External"/><Relationship Id="rId1" Type="http://schemas.openxmlformats.org/officeDocument/2006/relationships/slideLayout" Target="../slideLayouts/slideLayout18.xml"/><Relationship Id="rId4" Type="http://schemas.openxmlformats.org/officeDocument/2006/relationships/hyperlink" Target="https://portswigger.net/web-security/all-top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s://django-two-factor-auth.readthedocs.io/en/stable/installation.html"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ypi.org/project/django-auto-logout/"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ypi.org/project/django-axes/"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ED441C-FC64-4AF9-9122-B3A9CA8CDBD1}"/>
              </a:ext>
            </a:extLst>
          </p:cNvPr>
          <p:cNvSpPr>
            <a:spLocks noGrp="1"/>
          </p:cNvSpPr>
          <p:nvPr>
            <p:ph type="body" sz="quarter" idx="11"/>
          </p:nvPr>
        </p:nvSpPr>
        <p:spPr/>
        <p:txBody>
          <a:bodyPr/>
          <a:lstStyle/>
          <a:p>
            <a:r>
              <a:rPr lang="en-US" dirty="0"/>
              <a:t>Aishwarya Selvarajan</a:t>
            </a:r>
          </a:p>
        </p:txBody>
      </p:sp>
      <p:sp>
        <p:nvSpPr>
          <p:cNvPr id="3" name="Date Placeholder 2">
            <a:extLst>
              <a:ext uri="{FF2B5EF4-FFF2-40B4-BE49-F238E27FC236}">
                <a16:creationId xmlns:a16="http://schemas.microsoft.com/office/drawing/2014/main" id="{E7F22EE9-C5EB-493E-88F5-0DB7DDC2C208}"/>
              </a:ext>
            </a:extLst>
          </p:cNvPr>
          <p:cNvSpPr>
            <a:spLocks noGrp="1"/>
          </p:cNvSpPr>
          <p:nvPr>
            <p:ph type="dt" sz="half" idx="2"/>
          </p:nvPr>
        </p:nvSpPr>
        <p:spPr/>
        <p:txBody>
          <a:bodyPr/>
          <a:lstStyle/>
          <a:p>
            <a:r>
              <a:rPr lang="en-US"/>
              <a:t>December 18, 2023</a:t>
            </a:r>
            <a:endParaRPr lang="en-US" dirty="0"/>
          </a:p>
        </p:txBody>
      </p:sp>
      <p:sp>
        <p:nvSpPr>
          <p:cNvPr id="4" name="Subtitle 3">
            <a:extLst>
              <a:ext uri="{FF2B5EF4-FFF2-40B4-BE49-F238E27FC236}">
                <a16:creationId xmlns:a16="http://schemas.microsoft.com/office/drawing/2014/main" id="{FDEAAAE5-DC22-4DA6-9B64-D9A07E824FB9}"/>
              </a:ext>
            </a:extLst>
          </p:cNvPr>
          <p:cNvSpPr>
            <a:spLocks noGrp="1"/>
          </p:cNvSpPr>
          <p:nvPr>
            <p:ph type="subTitle" idx="1"/>
          </p:nvPr>
        </p:nvSpPr>
        <p:spPr/>
        <p:txBody>
          <a:bodyPr/>
          <a:lstStyle/>
          <a:p>
            <a:r>
              <a:rPr lang="en-US" dirty="0"/>
              <a:t>Basic Secure Django Web Application</a:t>
            </a:r>
          </a:p>
        </p:txBody>
      </p:sp>
      <p:sp>
        <p:nvSpPr>
          <p:cNvPr id="5" name="Title 4">
            <a:extLst>
              <a:ext uri="{FF2B5EF4-FFF2-40B4-BE49-F238E27FC236}">
                <a16:creationId xmlns:a16="http://schemas.microsoft.com/office/drawing/2014/main" id="{CA9B3B9A-3335-4A99-8CC1-5F0044ED197B}"/>
              </a:ext>
            </a:extLst>
          </p:cNvPr>
          <p:cNvSpPr>
            <a:spLocks noGrp="1"/>
          </p:cNvSpPr>
          <p:nvPr>
            <p:ph type="ctrTitle"/>
          </p:nvPr>
        </p:nvSpPr>
        <p:spPr>
          <a:xfrm>
            <a:off x="164591" y="1984454"/>
            <a:ext cx="6702552" cy="720197"/>
          </a:xfrm>
        </p:spPr>
        <p:txBody>
          <a:bodyPr/>
          <a:lstStyle/>
          <a:p>
            <a:r>
              <a:rPr lang="en-US" dirty="0">
                <a:latin typeface="Angsana New" panose="02020603050405020304" pitchFamily="18" charset="-34"/>
                <a:cs typeface="Angsana New" panose="02020603050405020304" pitchFamily="18" charset="-34"/>
              </a:rPr>
              <a:t>Secure Software Design – Assignment 2</a:t>
            </a:r>
          </a:p>
        </p:txBody>
      </p:sp>
    </p:spTree>
    <p:extLst>
      <p:ext uri="{BB962C8B-B14F-4D97-AF65-F5344CB8AC3E}">
        <p14:creationId xmlns:p14="http://schemas.microsoft.com/office/powerpoint/2010/main" val="10267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770BDF-1535-C639-8E30-2CD3F578B487}"/>
              </a:ext>
            </a:extLst>
          </p:cNvPr>
          <p:cNvSpPr>
            <a:spLocks noGrp="1"/>
          </p:cNvSpPr>
          <p:nvPr>
            <p:ph type="sldNum" sz="quarter" idx="17"/>
          </p:nvPr>
        </p:nvSpPr>
        <p:spPr/>
        <p:txBody>
          <a:bodyPr/>
          <a:lstStyle/>
          <a:p>
            <a:fld id="{3AB2DB24-5BB4-4F1B-973E-A10FA63DFB9A}" type="slidenum">
              <a:rPr lang="en-US" smtClean="0"/>
              <a:pPr/>
              <a:t>10</a:t>
            </a:fld>
            <a:endParaRPr lang="en-US" dirty="0"/>
          </a:p>
        </p:txBody>
      </p:sp>
      <p:sp>
        <p:nvSpPr>
          <p:cNvPr id="4" name="Date Placeholder 3">
            <a:extLst>
              <a:ext uri="{FF2B5EF4-FFF2-40B4-BE49-F238E27FC236}">
                <a16:creationId xmlns:a16="http://schemas.microsoft.com/office/drawing/2014/main" id="{1E349245-5A61-F0A2-79CA-C9EFE708B040}"/>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511BCF29-9B6A-C045-31F3-87FF84A05D17}"/>
              </a:ext>
            </a:extLst>
          </p:cNvPr>
          <p:cNvSpPr>
            <a:spLocks noGrp="1"/>
          </p:cNvSpPr>
          <p:nvPr>
            <p:ph type="title"/>
          </p:nvPr>
        </p:nvSpPr>
        <p:spPr>
          <a:xfrm>
            <a:off x="164592" y="192025"/>
            <a:ext cx="8412855" cy="369332"/>
          </a:xfrm>
        </p:spPr>
        <p:txBody>
          <a:bodyPr/>
          <a:lstStyle/>
          <a:p>
            <a:r>
              <a:rPr lang="en-IE" sz="2000" b="1" dirty="0">
                <a:latin typeface="+mn-lt"/>
              </a:rPr>
              <a:t>Secure Session Management – Pre Deployment Configurations</a:t>
            </a:r>
          </a:p>
        </p:txBody>
      </p:sp>
      <p:sp>
        <p:nvSpPr>
          <p:cNvPr id="6" name="TextBox 5">
            <a:extLst>
              <a:ext uri="{FF2B5EF4-FFF2-40B4-BE49-F238E27FC236}">
                <a16:creationId xmlns:a16="http://schemas.microsoft.com/office/drawing/2014/main" id="{2B6FCE70-6BFF-F90E-3058-721A66C889D2}"/>
              </a:ext>
            </a:extLst>
          </p:cNvPr>
          <p:cNvSpPr txBox="1"/>
          <p:nvPr/>
        </p:nvSpPr>
        <p:spPr bwMode="gray">
          <a:xfrm>
            <a:off x="290513" y="504825"/>
            <a:ext cx="8391525" cy="3422475"/>
          </a:xfrm>
          <a:prstGeom prst="rect">
            <a:avLst/>
          </a:prstGeom>
          <a:noFill/>
        </p:spPr>
        <p:txBody>
          <a:bodyPr wrap="square" rtlCol="0">
            <a:spAutoFit/>
          </a:bodyPr>
          <a:lstStyle/>
          <a:p>
            <a:pPr marL="285750" lvl="1" indent="-285750">
              <a:lnSpc>
                <a:spcPct val="90000"/>
              </a:lnSpc>
              <a:spcBef>
                <a:spcPts val="600"/>
              </a:spcBef>
              <a:buFont typeface="Arial" panose="020B0604020202020204" pitchFamily="34" charset="0"/>
              <a:buChar char="•"/>
            </a:pPr>
            <a:r>
              <a:rPr lang="en-IE" sz="1400" dirty="0">
                <a:solidFill>
                  <a:srgbClr val="0A0A23"/>
                </a:solidFill>
              </a:rPr>
              <a:t>To prevent the attackers from stealing user’s session cookies on HTTP connection parameter  SESSION_COOKIE_SECURE is set to True in settings.py. This makes the browser send cookies only through secure HTTPS connection.</a:t>
            </a:r>
          </a:p>
          <a:p>
            <a:pPr marL="285750" lvl="1" indent="-285750">
              <a:lnSpc>
                <a:spcPct val="90000"/>
              </a:lnSpc>
              <a:spcBef>
                <a:spcPts val="600"/>
              </a:spcBef>
              <a:buFont typeface="Arial" panose="020B0604020202020204" pitchFamily="34" charset="0"/>
              <a:buChar char="•"/>
            </a:pPr>
            <a:r>
              <a:rPr lang="en-IE" sz="1400" dirty="0">
                <a:solidFill>
                  <a:srgbClr val="0A0A23"/>
                </a:solidFill>
              </a:rPr>
              <a:t>To prevent the client side </a:t>
            </a:r>
            <a:r>
              <a:rPr lang="en-IE" sz="1400" dirty="0" err="1">
                <a:solidFill>
                  <a:srgbClr val="0A0A23"/>
                </a:solidFill>
              </a:rPr>
              <a:t>Javascript</a:t>
            </a:r>
            <a:r>
              <a:rPr lang="en-IE" sz="1400" dirty="0">
                <a:solidFill>
                  <a:srgbClr val="0A0A23"/>
                </a:solidFill>
              </a:rPr>
              <a:t> from accessing the user’s cookies SESSION_COOKIE_HTTPONLY is set to True. This also mitigates the XSS risk.</a:t>
            </a:r>
          </a:p>
          <a:p>
            <a:pPr marL="285750" lvl="1" indent="-285750">
              <a:lnSpc>
                <a:spcPct val="90000"/>
              </a:lnSpc>
              <a:spcBef>
                <a:spcPts val="600"/>
              </a:spcBef>
              <a:buFont typeface="Arial" panose="020B0604020202020204" pitchFamily="34" charset="0"/>
              <a:buChar char="•"/>
            </a:pPr>
            <a:endParaRPr lang="en-IE" sz="1400" dirty="0">
              <a:solidFill>
                <a:srgbClr val="0A0A23"/>
              </a:solidFill>
            </a:endParaRPr>
          </a:p>
          <a:p>
            <a:pPr marL="0" lvl="1">
              <a:lnSpc>
                <a:spcPct val="90000"/>
              </a:lnSpc>
              <a:spcBef>
                <a:spcPts val="600"/>
              </a:spcBef>
            </a:pPr>
            <a:r>
              <a:rPr lang="en-IE" sz="1400" b="1" dirty="0">
                <a:solidFill>
                  <a:srgbClr val="0A0A23"/>
                </a:solidFill>
              </a:rPr>
              <a:t>Secure Parameters related to HSTS Headers:</a:t>
            </a:r>
          </a:p>
          <a:p>
            <a:pPr marL="285750" lvl="1" indent="-285750">
              <a:lnSpc>
                <a:spcPct val="90000"/>
              </a:lnSpc>
              <a:spcBef>
                <a:spcPts val="600"/>
              </a:spcBef>
              <a:buFont typeface="Arial" panose="020B0604020202020204" pitchFamily="34" charset="0"/>
              <a:buChar char="•"/>
            </a:pPr>
            <a:r>
              <a:rPr lang="en-IE" sz="1400" dirty="0">
                <a:solidFill>
                  <a:srgbClr val="0A0A23"/>
                </a:solidFill>
              </a:rPr>
              <a:t>HSTS Response header informs browsers that the site should be accessed only using HTTPS and that any future attempts to access it using HTTP should be automatically be converted to HTTPS. Following parameters related to HSTS headers are set.</a:t>
            </a:r>
          </a:p>
          <a:p>
            <a:pPr marL="0" lvl="1">
              <a:lnSpc>
                <a:spcPct val="90000"/>
              </a:lnSpc>
              <a:spcBef>
                <a:spcPts val="600"/>
              </a:spcBef>
            </a:pPr>
            <a:endParaRPr lang="en-IE" sz="1400" dirty="0">
              <a:solidFill>
                <a:srgbClr val="0A0A23"/>
              </a:solidFill>
            </a:endParaRPr>
          </a:p>
          <a:p>
            <a:pPr marL="285750" lvl="1" indent="-285750">
              <a:lnSpc>
                <a:spcPct val="90000"/>
              </a:lnSpc>
              <a:spcBef>
                <a:spcPts val="600"/>
              </a:spcBef>
              <a:buFont typeface="Arial" panose="020B0604020202020204" pitchFamily="34" charset="0"/>
              <a:buChar char="•"/>
            </a:pPr>
            <a:endParaRPr lang="en-IE" sz="1400" dirty="0">
              <a:solidFill>
                <a:srgbClr val="0A0A23"/>
              </a:solidFill>
            </a:endParaRPr>
          </a:p>
          <a:p>
            <a:pPr marL="285750" lvl="1" indent="-285750">
              <a:lnSpc>
                <a:spcPct val="90000"/>
              </a:lnSpc>
              <a:spcBef>
                <a:spcPts val="600"/>
              </a:spcBef>
              <a:buFont typeface="Arial" panose="020B0604020202020204" pitchFamily="34" charset="0"/>
              <a:buChar char="•"/>
            </a:pPr>
            <a:endParaRPr lang="en-IE" sz="1400" dirty="0">
              <a:solidFill>
                <a:srgbClr val="0A0A23"/>
              </a:solidFill>
            </a:endParaRPr>
          </a:p>
          <a:p>
            <a:pPr marL="285750" lvl="1" indent="-285750">
              <a:lnSpc>
                <a:spcPct val="90000"/>
              </a:lnSpc>
              <a:spcBef>
                <a:spcPts val="600"/>
              </a:spcBef>
              <a:buFont typeface="Arial" panose="020B0604020202020204" pitchFamily="34" charset="0"/>
              <a:buChar char="•"/>
            </a:pPr>
            <a:endParaRPr lang="en-IE" sz="1400" dirty="0">
              <a:solidFill>
                <a:srgbClr val="0A0A23"/>
              </a:solidFill>
            </a:endParaRPr>
          </a:p>
        </p:txBody>
      </p:sp>
      <p:sp>
        <p:nvSpPr>
          <p:cNvPr id="11" name="Rectangle 5">
            <a:extLst>
              <a:ext uri="{FF2B5EF4-FFF2-40B4-BE49-F238E27FC236}">
                <a16:creationId xmlns:a16="http://schemas.microsoft.com/office/drawing/2014/main" id="{52E4C615-153A-F405-DD60-F0DCC4B58447}"/>
              </a:ext>
            </a:extLst>
          </p:cNvPr>
          <p:cNvSpPr>
            <a:spLocks noChangeArrowheads="1"/>
          </p:cNvSpPr>
          <p:nvPr/>
        </p:nvSpPr>
        <p:spPr bwMode="auto">
          <a:xfrm>
            <a:off x="647700" y="2867144"/>
            <a:ext cx="659130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A8759"/>
                </a:solidFill>
                <a:effectLst/>
                <a:latin typeface="JetBrains Mono"/>
              </a:rPr>
              <a:t>SECURE_HSTS_SECONDS = 86400</a:t>
            </a:r>
            <a:br>
              <a:rPr kumimoji="0" lang="en-US" altLang="en-US" sz="900" b="0" i="0" u="none" strike="noStrike" cap="none" normalizeH="0" baseline="0" dirty="0">
                <a:ln>
                  <a:noFill/>
                </a:ln>
                <a:solidFill>
                  <a:srgbClr val="6A8759"/>
                </a:solidFill>
                <a:effectLst/>
                <a:latin typeface="JetBrains Mono"/>
              </a:rPr>
            </a:br>
            <a:r>
              <a:rPr kumimoji="0" lang="en-US" altLang="en-US" sz="900" b="0" i="0" u="none" strike="noStrike" cap="none" normalizeH="0" baseline="0" dirty="0">
                <a:ln>
                  <a:noFill/>
                </a:ln>
                <a:solidFill>
                  <a:srgbClr val="6A8759"/>
                </a:solidFill>
                <a:effectLst/>
                <a:latin typeface="JetBrains Mono"/>
              </a:rPr>
              <a:t>SECURE_HSTS_INCLUDE_SUBDOMAINS = True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545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770BDF-1535-C639-8E30-2CD3F578B487}"/>
              </a:ext>
            </a:extLst>
          </p:cNvPr>
          <p:cNvSpPr>
            <a:spLocks noGrp="1"/>
          </p:cNvSpPr>
          <p:nvPr>
            <p:ph type="sldNum" sz="quarter" idx="17"/>
          </p:nvPr>
        </p:nvSpPr>
        <p:spPr/>
        <p:txBody>
          <a:bodyPr/>
          <a:lstStyle/>
          <a:p>
            <a:fld id="{3AB2DB24-5BB4-4F1B-973E-A10FA63DFB9A}" type="slidenum">
              <a:rPr lang="en-US" smtClean="0"/>
              <a:pPr/>
              <a:t>11</a:t>
            </a:fld>
            <a:endParaRPr lang="en-US" dirty="0"/>
          </a:p>
        </p:txBody>
      </p:sp>
      <p:sp>
        <p:nvSpPr>
          <p:cNvPr id="4" name="Date Placeholder 3">
            <a:extLst>
              <a:ext uri="{FF2B5EF4-FFF2-40B4-BE49-F238E27FC236}">
                <a16:creationId xmlns:a16="http://schemas.microsoft.com/office/drawing/2014/main" id="{1E349245-5A61-F0A2-79CA-C9EFE708B040}"/>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511BCF29-9B6A-C045-31F3-87FF84A05D17}"/>
              </a:ext>
            </a:extLst>
          </p:cNvPr>
          <p:cNvSpPr>
            <a:spLocks noGrp="1"/>
          </p:cNvSpPr>
          <p:nvPr>
            <p:ph type="title"/>
          </p:nvPr>
        </p:nvSpPr>
        <p:spPr>
          <a:xfrm>
            <a:off x="164592" y="192025"/>
            <a:ext cx="8412855" cy="369332"/>
          </a:xfrm>
        </p:spPr>
        <p:txBody>
          <a:bodyPr/>
          <a:lstStyle/>
          <a:p>
            <a:r>
              <a:rPr lang="en-IE" sz="2000" b="1" dirty="0">
                <a:latin typeface="+mn-lt"/>
              </a:rPr>
              <a:t>Major References for Implementation of this Project</a:t>
            </a:r>
          </a:p>
        </p:txBody>
      </p:sp>
      <p:sp>
        <p:nvSpPr>
          <p:cNvPr id="6" name="TextBox 5">
            <a:extLst>
              <a:ext uri="{FF2B5EF4-FFF2-40B4-BE49-F238E27FC236}">
                <a16:creationId xmlns:a16="http://schemas.microsoft.com/office/drawing/2014/main" id="{2B6FCE70-6BFF-F90E-3058-721A66C889D2}"/>
              </a:ext>
            </a:extLst>
          </p:cNvPr>
          <p:cNvSpPr txBox="1"/>
          <p:nvPr/>
        </p:nvSpPr>
        <p:spPr bwMode="gray">
          <a:xfrm>
            <a:off x="290513" y="519113"/>
            <a:ext cx="8391525" cy="2105192"/>
          </a:xfrm>
          <a:prstGeom prst="rect">
            <a:avLst/>
          </a:prstGeom>
          <a:noFill/>
        </p:spPr>
        <p:txBody>
          <a:bodyPr wrap="square" rtlCol="0">
            <a:spAutoFit/>
          </a:bodyPr>
          <a:lstStyle/>
          <a:p>
            <a:pPr marL="0" lvl="1">
              <a:lnSpc>
                <a:spcPct val="90000"/>
              </a:lnSpc>
              <a:spcBef>
                <a:spcPts val="600"/>
              </a:spcBef>
            </a:pPr>
            <a:endParaRPr lang="en-IE" sz="1400" dirty="0">
              <a:solidFill>
                <a:srgbClr val="0A0A23"/>
              </a:solidFill>
            </a:endParaRPr>
          </a:p>
          <a:p>
            <a:pPr marL="285750" lvl="1" indent="-285750">
              <a:lnSpc>
                <a:spcPct val="90000"/>
              </a:lnSpc>
              <a:spcBef>
                <a:spcPts val="600"/>
              </a:spcBef>
              <a:buFont typeface="Arial" panose="020B0604020202020204" pitchFamily="34" charset="0"/>
              <a:buChar char="•"/>
            </a:pPr>
            <a:r>
              <a:rPr lang="en-IE" sz="1400" dirty="0">
                <a:solidFill>
                  <a:srgbClr val="0A0A23"/>
                </a:solidFill>
                <a:hlinkClick r:id="rId2"/>
              </a:rPr>
              <a:t>https://www.udemy.com/course/python-django-ultimate-web-security-checklist-2022/learn/lecture/34158588#overview</a:t>
            </a:r>
            <a:endParaRPr lang="en-IE" sz="1400" dirty="0">
              <a:solidFill>
                <a:srgbClr val="0A0A23"/>
              </a:solidFill>
            </a:endParaRPr>
          </a:p>
          <a:p>
            <a:pPr marL="285750" lvl="1" indent="-285750">
              <a:lnSpc>
                <a:spcPct val="90000"/>
              </a:lnSpc>
              <a:spcBef>
                <a:spcPts val="600"/>
              </a:spcBef>
              <a:buFont typeface="Arial" panose="020B0604020202020204" pitchFamily="34" charset="0"/>
              <a:buChar char="•"/>
            </a:pPr>
            <a:r>
              <a:rPr lang="en-IE" sz="1400" dirty="0">
                <a:solidFill>
                  <a:srgbClr val="0A0A23"/>
                </a:solidFill>
                <a:hlinkClick r:id="rId3"/>
              </a:rPr>
              <a:t>https://docs.djangoproject.com/</a:t>
            </a:r>
            <a:endParaRPr lang="en-IE" sz="1400" dirty="0">
              <a:solidFill>
                <a:srgbClr val="0A0A23"/>
              </a:solidFill>
            </a:endParaRPr>
          </a:p>
          <a:p>
            <a:pPr marL="285750" lvl="1" indent="-285750">
              <a:lnSpc>
                <a:spcPct val="90000"/>
              </a:lnSpc>
              <a:spcBef>
                <a:spcPts val="600"/>
              </a:spcBef>
              <a:buFont typeface="Arial" panose="020B0604020202020204" pitchFamily="34" charset="0"/>
              <a:buChar char="•"/>
            </a:pPr>
            <a:r>
              <a:rPr lang="en-IE" sz="1400" dirty="0">
                <a:solidFill>
                  <a:srgbClr val="0A0A23"/>
                </a:solidFill>
                <a:hlinkClick r:id="rId4"/>
              </a:rPr>
              <a:t>https://portswigger.net/web-security/all-topics</a:t>
            </a:r>
            <a:endParaRPr lang="en-IE" sz="1400" dirty="0">
              <a:solidFill>
                <a:srgbClr val="0A0A23"/>
              </a:solidFill>
            </a:endParaRPr>
          </a:p>
          <a:p>
            <a:pPr marL="0" lvl="1">
              <a:lnSpc>
                <a:spcPct val="90000"/>
              </a:lnSpc>
              <a:spcBef>
                <a:spcPts val="600"/>
              </a:spcBef>
            </a:pPr>
            <a:endParaRPr lang="en-IE" sz="1400" dirty="0">
              <a:solidFill>
                <a:srgbClr val="0A0A23"/>
              </a:solidFill>
            </a:endParaRPr>
          </a:p>
          <a:p>
            <a:pPr marL="285750" lvl="1" indent="-285750">
              <a:lnSpc>
                <a:spcPct val="90000"/>
              </a:lnSpc>
              <a:spcBef>
                <a:spcPts val="600"/>
              </a:spcBef>
              <a:buFont typeface="Arial" panose="020B0604020202020204" pitchFamily="34" charset="0"/>
              <a:buChar char="•"/>
            </a:pPr>
            <a:endParaRPr lang="en-IE" sz="1400" dirty="0">
              <a:solidFill>
                <a:srgbClr val="0A0A23"/>
              </a:solidFill>
            </a:endParaRPr>
          </a:p>
          <a:p>
            <a:pPr marL="285750" lvl="1" indent="-285750">
              <a:lnSpc>
                <a:spcPct val="90000"/>
              </a:lnSpc>
              <a:spcBef>
                <a:spcPts val="600"/>
              </a:spcBef>
              <a:buFont typeface="Arial" panose="020B0604020202020204" pitchFamily="34" charset="0"/>
              <a:buChar char="•"/>
            </a:pPr>
            <a:endParaRPr lang="en-IE" sz="1400" dirty="0">
              <a:solidFill>
                <a:srgbClr val="0A0A23"/>
              </a:solidFill>
            </a:endParaRPr>
          </a:p>
        </p:txBody>
      </p:sp>
    </p:spTree>
    <p:extLst>
      <p:ext uri="{BB962C8B-B14F-4D97-AF65-F5344CB8AC3E}">
        <p14:creationId xmlns:p14="http://schemas.microsoft.com/office/powerpoint/2010/main" val="55192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770BDF-1535-C639-8E30-2CD3F578B487}"/>
              </a:ext>
            </a:extLst>
          </p:cNvPr>
          <p:cNvSpPr>
            <a:spLocks noGrp="1"/>
          </p:cNvSpPr>
          <p:nvPr>
            <p:ph type="sldNum" sz="quarter" idx="17"/>
          </p:nvPr>
        </p:nvSpPr>
        <p:spPr/>
        <p:txBody>
          <a:bodyPr/>
          <a:lstStyle/>
          <a:p>
            <a:fld id="{3AB2DB24-5BB4-4F1B-973E-A10FA63DFB9A}" type="slidenum">
              <a:rPr lang="en-US" smtClean="0"/>
              <a:pPr/>
              <a:t>2</a:t>
            </a:fld>
            <a:endParaRPr lang="en-US" dirty="0"/>
          </a:p>
        </p:txBody>
      </p:sp>
      <p:sp>
        <p:nvSpPr>
          <p:cNvPr id="4" name="Date Placeholder 3">
            <a:extLst>
              <a:ext uri="{FF2B5EF4-FFF2-40B4-BE49-F238E27FC236}">
                <a16:creationId xmlns:a16="http://schemas.microsoft.com/office/drawing/2014/main" id="{1E349245-5A61-F0A2-79CA-C9EFE708B040}"/>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511BCF29-9B6A-C045-31F3-87FF84A05D17}"/>
              </a:ext>
            </a:extLst>
          </p:cNvPr>
          <p:cNvSpPr>
            <a:spLocks noGrp="1"/>
          </p:cNvSpPr>
          <p:nvPr>
            <p:ph type="title"/>
          </p:nvPr>
        </p:nvSpPr>
        <p:spPr>
          <a:xfrm>
            <a:off x="164592" y="192025"/>
            <a:ext cx="8412855" cy="313932"/>
          </a:xfrm>
        </p:spPr>
        <p:txBody>
          <a:bodyPr/>
          <a:lstStyle/>
          <a:p>
            <a:r>
              <a:rPr lang="en-IE" dirty="0"/>
              <a:t>About </a:t>
            </a:r>
            <a:r>
              <a:rPr lang="en-IE" dirty="0" err="1"/>
              <a:t>SecureX</a:t>
            </a:r>
            <a:r>
              <a:rPr lang="en-IE" dirty="0"/>
              <a:t> Web Application</a:t>
            </a:r>
          </a:p>
        </p:txBody>
      </p:sp>
      <p:sp>
        <p:nvSpPr>
          <p:cNvPr id="6" name="TextBox 5">
            <a:extLst>
              <a:ext uri="{FF2B5EF4-FFF2-40B4-BE49-F238E27FC236}">
                <a16:creationId xmlns:a16="http://schemas.microsoft.com/office/drawing/2014/main" id="{2B6FCE70-6BFF-F90E-3058-721A66C889D2}"/>
              </a:ext>
            </a:extLst>
          </p:cNvPr>
          <p:cNvSpPr txBox="1"/>
          <p:nvPr/>
        </p:nvSpPr>
        <p:spPr bwMode="gray">
          <a:xfrm>
            <a:off x="290513" y="504825"/>
            <a:ext cx="8391525" cy="3653308"/>
          </a:xfrm>
          <a:prstGeom prst="rect">
            <a:avLst/>
          </a:prstGeom>
          <a:noFill/>
        </p:spPr>
        <p:txBody>
          <a:bodyPr wrap="square" rtlCol="0">
            <a:spAutoFit/>
          </a:bodyPr>
          <a:lstStyle/>
          <a:p>
            <a:pPr marL="285750" indent="-285750">
              <a:lnSpc>
                <a:spcPct val="90000"/>
              </a:lnSpc>
              <a:spcBef>
                <a:spcPts val="600"/>
              </a:spcBef>
              <a:buFont typeface="Arial" panose="020B0604020202020204" pitchFamily="34" charset="0"/>
              <a:buChar char="•"/>
            </a:pPr>
            <a:r>
              <a:rPr lang="en-IE" sz="1400" dirty="0" err="1"/>
              <a:t>SecureX</a:t>
            </a:r>
            <a:r>
              <a:rPr lang="en-IE" sz="1400" dirty="0"/>
              <a:t> Web application is implemented in Python’s web framework Django.</a:t>
            </a:r>
          </a:p>
          <a:p>
            <a:pPr marL="285750" indent="-285750">
              <a:lnSpc>
                <a:spcPct val="90000"/>
              </a:lnSpc>
              <a:spcBef>
                <a:spcPts val="600"/>
              </a:spcBef>
              <a:buFont typeface="Arial" panose="020B0604020202020204" pitchFamily="34" charset="0"/>
              <a:buChar char="•"/>
            </a:pPr>
            <a:r>
              <a:rPr lang="en-IE" sz="1400" dirty="0"/>
              <a:t>This application is developed with few basic secure web checklist.</a:t>
            </a:r>
          </a:p>
          <a:p>
            <a:pPr marL="285750" indent="-285750">
              <a:lnSpc>
                <a:spcPct val="90000"/>
              </a:lnSpc>
              <a:spcBef>
                <a:spcPts val="600"/>
              </a:spcBef>
              <a:buFont typeface="Arial" panose="020B0604020202020204" pitchFamily="34" charset="0"/>
              <a:buChar char="•"/>
            </a:pPr>
            <a:r>
              <a:rPr lang="en-IE" sz="1400" dirty="0"/>
              <a:t>A very basic web app with following Web Pages and functionality:</a:t>
            </a:r>
          </a:p>
          <a:p>
            <a:pPr marL="628650" lvl="1" indent="-285750">
              <a:lnSpc>
                <a:spcPct val="90000"/>
              </a:lnSpc>
              <a:spcBef>
                <a:spcPts val="600"/>
              </a:spcBef>
              <a:buFont typeface="Arial" panose="020B0604020202020204" pitchFamily="34" charset="0"/>
              <a:buChar char="•"/>
            </a:pPr>
            <a:r>
              <a:rPr lang="en-IE" sz="1400" dirty="0"/>
              <a:t>Admin Page: Default Page where Admin manages the Users </a:t>
            </a:r>
          </a:p>
          <a:p>
            <a:pPr marL="628650" lvl="1" indent="-285750">
              <a:lnSpc>
                <a:spcPct val="90000"/>
              </a:lnSpc>
              <a:spcBef>
                <a:spcPts val="600"/>
              </a:spcBef>
              <a:buFont typeface="Arial" panose="020B0604020202020204" pitchFamily="34" charset="0"/>
              <a:buChar char="•"/>
            </a:pPr>
            <a:r>
              <a:rPr lang="en-IE" sz="1400" dirty="0"/>
              <a:t>Home Page : Default Landing Page of the User</a:t>
            </a:r>
          </a:p>
          <a:p>
            <a:pPr marL="628650" lvl="1" indent="-285750">
              <a:lnSpc>
                <a:spcPct val="90000"/>
              </a:lnSpc>
              <a:spcBef>
                <a:spcPts val="600"/>
              </a:spcBef>
              <a:buFont typeface="Arial" panose="020B0604020202020204" pitchFamily="34" charset="0"/>
              <a:buChar char="•"/>
            </a:pPr>
            <a:r>
              <a:rPr lang="en-IE" sz="1400" dirty="0"/>
              <a:t>User Registration Page : Created with a very basic and required form fields Username, Email ID, Password 1, Password Confirmation and </a:t>
            </a:r>
            <a:r>
              <a:rPr lang="en-IE" sz="1400" dirty="0" err="1"/>
              <a:t>ReCaptcha</a:t>
            </a:r>
            <a:r>
              <a:rPr lang="en-IE" sz="1400" dirty="0"/>
              <a:t>.</a:t>
            </a:r>
          </a:p>
          <a:p>
            <a:pPr marL="628650" lvl="1" indent="-285750">
              <a:lnSpc>
                <a:spcPct val="90000"/>
              </a:lnSpc>
              <a:spcBef>
                <a:spcPts val="600"/>
              </a:spcBef>
              <a:buFont typeface="Arial" panose="020B0604020202020204" pitchFamily="34" charset="0"/>
              <a:buChar char="•"/>
            </a:pPr>
            <a:r>
              <a:rPr lang="en-IE" sz="1400" dirty="0"/>
              <a:t>Login Page : Page where the registered users can log in</a:t>
            </a:r>
          </a:p>
          <a:p>
            <a:pPr marL="628650" lvl="1" indent="-285750">
              <a:lnSpc>
                <a:spcPct val="90000"/>
              </a:lnSpc>
              <a:spcBef>
                <a:spcPts val="600"/>
              </a:spcBef>
              <a:buFont typeface="Arial" panose="020B0604020202020204" pitchFamily="34" charset="0"/>
              <a:buChar char="•"/>
            </a:pPr>
            <a:r>
              <a:rPr lang="en-IE" sz="1400" dirty="0"/>
              <a:t>Dashboard Page : Page where the User lands on successful Login</a:t>
            </a:r>
          </a:p>
          <a:p>
            <a:pPr marL="628650" lvl="1" indent="-285750">
              <a:lnSpc>
                <a:spcPct val="90000"/>
              </a:lnSpc>
              <a:spcBef>
                <a:spcPts val="600"/>
              </a:spcBef>
              <a:buFont typeface="Arial" panose="020B0604020202020204" pitchFamily="34" charset="0"/>
              <a:buChar char="•"/>
            </a:pPr>
            <a:r>
              <a:rPr lang="en-IE" sz="1400" dirty="0"/>
              <a:t>Two factor Authentication Page: Users can Enable/ Disable the two factor Authentication, Can have the backup tokens.</a:t>
            </a:r>
          </a:p>
          <a:p>
            <a:pPr marL="628650" lvl="1" indent="-285750">
              <a:lnSpc>
                <a:spcPct val="90000"/>
              </a:lnSpc>
              <a:spcBef>
                <a:spcPts val="600"/>
              </a:spcBef>
              <a:buFont typeface="Arial" panose="020B0604020202020204" pitchFamily="34" charset="0"/>
              <a:buChar char="•"/>
            </a:pPr>
            <a:r>
              <a:rPr lang="en-IE" sz="1400" dirty="0"/>
              <a:t>Account Lockout Page : Users redirected on # of failed attempts during Login</a:t>
            </a:r>
          </a:p>
          <a:p>
            <a:pPr marL="628650" lvl="1" indent="-285750">
              <a:lnSpc>
                <a:spcPct val="90000"/>
              </a:lnSpc>
              <a:spcBef>
                <a:spcPts val="600"/>
              </a:spcBef>
              <a:buFont typeface="Arial" panose="020B0604020202020204" pitchFamily="34" charset="0"/>
              <a:buChar char="•"/>
            </a:pPr>
            <a:r>
              <a:rPr lang="en-IE" sz="1400" dirty="0"/>
              <a:t>Logout : Users will be redirected to Home Page.</a:t>
            </a:r>
          </a:p>
          <a:p>
            <a:pPr marL="628650" lvl="1" indent="-285750">
              <a:lnSpc>
                <a:spcPct val="90000"/>
              </a:lnSpc>
              <a:spcBef>
                <a:spcPts val="600"/>
              </a:spcBef>
              <a:buFont typeface="Arial" panose="020B0604020202020204" pitchFamily="34" charset="0"/>
              <a:buChar char="•"/>
            </a:pPr>
            <a:endParaRPr lang="en-IE" sz="1400" dirty="0"/>
          </a:p>
        </p:txBody>
      </p:sp>
    </p:spTree>
    <p:extLst>
      <p:ext uri="{BB962C8B-B14F-4D97-AF65-F5344CB8AC3E}">
        <p14:creationId xmlns:p14="http://schemas.microsoft.com/office/powerpoint/2010/main" val="211464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770BDF-1535-C639-8E30-2CD3F578B487}"/>
              </a:ext>
            </a:extLst>
          </p:cNvPr>
          <p:cNvSpPr>
            <a:spLocks noGrp="1"/>
          </p:cNvSpPr>
          <p:nvPr>
            <p:ph type="sldNum" sz="quarter" idx="17"/>
          </p:nvPr>
        </p:nvSpPr>
        <p:spPr/>
        <p:txBody>
          <a:bodyPr/>
          <a:lstStyle/>
          <a:p>
            <a:fld id="{3AB2DB24-5BB4-4F1B-973E-A10FA63DFB9A}" type="slidenum">
              <a:rPr lang="en-US" smtClean="0"/>
              <a:pPr/>
              <a:t>3</a:t>
            </a:fld>
            <a:endParaRPr lang="en-US" dirty="0"/>
          </a:p>
        </p:txBody>
      </p:sp>
      <p:sp>
        <p:nvSpPr>
          <p:cNvPr id="4" name="Date Placeholder 3">
            <a:extLst>
              <a:ext uri="{FF2B5EF4-FFF2-40B4-BE49-F238E27FC236}">
                <a16:creationId xmlns:a16="http://schemas.microsoft.com/office/drawing/2014/main" id="{1E349245-5A61-F0A2-79CA-C9EFE708B040}"/>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511BCF29-9B6A-C045-31F3-87FF84A05D17}"/>
              </a:ext>
            </a:extLst>
          </p:cNvPr>
          <p:cNvSpPr>
            <a:spLocks noGrp="1"/>
          </p:cNvSpPr>
          <p:nvPr>
            <p:ph type="title"/>
          </p:nvPr>
        </p:nvSpPr>
        <p:spPr>
          <a:xfrm>
            <a:off x="164592" y="192025"/>
            <a:ext cx="8412855" cy="313932"/>
          </a:xfrm>
        </p:spPr>
        <p:txBody>
          <a:bodyPr/>
          <a:lstStyle/>
          <a:p>
            <a:r>
              <a:rPr lang="en-IE" dirty="0"/>
              <a:t>What is implemented?</a:t>
            </a:r>
          </a:p>
        </p:txBody>
      </p:sp>
      <p:sp>
        <p:nvSpPr>
          <p:cNvPr id="6" name="TextBox 5">
            <a:extLst>
              <a:ext uri="{FF2B5EF4-FFF2-40B4-BE49-F238E27FC236}">
                <a16:creationId xmlns:a16="http://schemas.microsoft.com/office/drawing/2014/main" id="{2B6FCE70-6BFF-F90E-3058-721A66C889D2}"/>
              </a:ext>
            </a:extLst>
          </p:cNvPr>
          <p:cNvSpPr txBox="1"/>
          <p:nvPr/>
        </p:nvSpPr>
        <p:spPr bwMode="gray">
          <a:xfrm>
            <a:off x="290513" y="504825"/>
            <a:ext cx="8391525" cy="2182136"/>
          </a:xfrm>
          <a:prstGeom prst="rect">
            <a:avLst/>
          </a:prstGeom>
          <a:noFill/>
        </p:spPr>
        <p:txBody>
          <a:bodyPr wrap="square" rtlCol="0">
            <a:spAutoFit/>
          </a:bodyPr>
          <a:lstStyle/>
          <a:p>
            <a:pPr marL="0" lvl="1">
              <a:lnSpc>
                <a:spcPct val="90000"/>
              </a:lnSpc>
              <a:spcBef>
                <a:spcPts val="600"/>
              </a:spcBef>
            </a:pPr>
            <a:r>
              <a:rPr lang="en-IE" sz="1400" dirty="0"/>
              <a:t>Following functionalities are implemented in a secure way:</a:t>
            </a:r>
          </a:p>
          <a:p>
            <a:pPr marL="628650" lvl="2" indent="-285750">
              <a:lnSpc>
                <a:spcPct val="90000"/>
              </a:lnSpc>
              <a:spcBef>
                <a:spcPts val="600"/>
              </a:spcBef>
              <a:buFont typeface="Arial" panose="020B0604020202020204" pitchFamily="34" charset="0"/>
              <a:buChar char="•"/>
            </a:pPr>
            <a:r>
              <a:rPr lang="en-IE" sz="1400" dirty="0"/>
              <a:t>Certain Default security features of Admin Pages</a:t>
            </a:r>
          </a:p>
          <a:p>
            <a:pPr marL="628650" lvl="1" indent="-285750">
              <a:lnSpc>
                <a:spcPct val="90000"/>
              </a:lnSpc>
              <a:spcBef>
                <a:spcPts val="600"/>
              </a:spcBef>
              <a:buFont typeface="Arial" panose="020B0604020202020204" pitchFamily="34" charset="0"/>
              <a:buChar char="•"/>
            </a:pPr>
            <a:r>
              <a:rPr lang="en-IE" sz="1400" dirty="0"/>
              <a:t>Adding a reCAPTCHA in a User Registration Page</a:t>
            </a:r>
          </a:p>
          <a:p>
            <a:pPr marL="628650" lvl="1" indent="-285750">
              <a:lnSpc>
                <a:spcPct val="90000"/>
              </a:lnSpc>
              <a:spcBef>
                <a:spcPts val="600"/>
              </a:spcBef>
              <a:buFont typeface="Arial" panose="020B0604020202020204" pitchFamily="34" charset="0"/>
              <a:buChar char="•"/>
            </a:pPr>
            <a:r>
              <a:rPr lang="en-IE" sz="1400" dirty="0"/>
              <a:t>Implementing Two-Factor Authentication (2FA)</a:t>
            </a:r>
          </a:p>
          <a:p>
            <a:pPr marL="628650" lvl="1" indent="-285750">
              <a:lnSpc>
                <a:spcPct val="90000"/>
              </a:lnSpc>
              <a:spcBef>
                <a:spcPts val="600"/>
              </a:spcBef>
              <a:buFont typeface="Arial" panose="020B0604020202020204" pitchFamily="34" charset="0"/>
              <a:buChar char="•"/>
            </a:pPr>
            <a:r>
              <a:rPr lang="en-IE" sz="1400" dirty="0"/>
              <a:t>Adding a session timeout </a:t>
            </a:r>
          </a:p>
          <a:p>
            <a:pPr marL="628650" lvl="1" indent="-285750">
              <a:lnSpc>
                <a:spcPct val="90000"/>
              </a:lnSpc>
              <a:spcBef>
                <a:spcPts val="600"/>
              </a:spcBef>
              <a:buFont typeface="Arial" panose="020B0604020202020204" pitchFamily="34" charset="0"/>
              <a:buChar char="•"/>
            </a:pPr>
            <a:r>
              <a:rPr lang="en-IE" sz="1400" dirty="0"/>
              <a:t>Protection against brute force attacks</a:t>
            </a:r>
          </a:p>
          <a:p>
            <a:pPr marL="628650" lvl="1" indent="-285750">
              <a:lnSpc>
                <a:spcPct val="90000"/>
              </a:lnSpc>
              <a:spcBef>
                <a:spcPts val="600"/>
              </a:spcBef>
              <a:buFont typeface="Arial" panose="020B0604020202020204" pitchFamily="34" charset="0"/>
              <a:buChar char="•"/>
            </a:pPr>
            <a:r>
              <a:rPr lang="en-IE" sz="1400" dirty="0"/>
              <a:t>Creating environment variables </a:t>
            </a:r>
          </a:p>
          <a:p>
            <a:pPr marL="628650" lvl="1" indent="-285750">
              <a:lnSpc>
                <a:spcPct val="90000"/>
              </a:lnSpc>
              <a:spcBef>
                <a:spcPts val="600"/>
              </a:spcBef>
              <a:buFont typeface="Arial" panose="020B0604020202020204" pitchFamily="34" charset="0"/>
              <a:buChar char="•"/>
            </a:pPr>
            <a:r>
              <a:rPr lang="en-IE" sz="1400" dirty="0"/>
              <a:t>Configure and set various built-in security settings – Pre-Deployment Configurations</a:t>
            </a:r>
          </a:p>
        </p:txBody>
      </p:sp>
    </p:spTree>
    <p:extLst>
      <p:ext uri="{BB962C8B-B14F-4D97-AF65-F5344CB8AC3E}">
        <p14:creationId xmlns:p14="http://schemas.microsoft.com/office/powerpoint/2010/main" val="243573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770BDF-1535-C639-8E30-2CD3F578B487}"/>
              </a:ext>
            </a:extLst>
          </p:cNvPr>
          <p:cNvSpPr>
            <a:spLocks noGrp="1"/>
          </p:cNvSpPr>
          <p:nvPr>
            <p:ph type="sldNum" sz="quarter" idx="17"/>
          </p:nvPr>
        </p:nvSpPr>
        <p:spPr/>
        <p:txBody>
          <a:bodyPr/>
          <a:lstStyle/>
          <a:p>
            <a:fld id="{3AB2DB24-5BB4-4F1B-973E-A10FA63DFB9A}" type="slidenum">
              <a:rPr lang="en-US" smtClean="0"/>
              <a:pPr/>
              <a:t>4</a:t>
            </a:fld>
            <a:endParaRPr lang="en-US" dirty="0"/>
          </a:p>
        </p:txBody>
      </p:sp>
      <p:sp>
        <p:nvSpPr>
          <p:cNvPr id="4" name="Date Placeholder 3">
            <a:extLst>
              <a:ext uri="{FF2B5EF4-FFF2-40B4-BE49-F238E27FC236}">
                <a16:creationId xmlns:a16="http://schemas.microsoft.com/office/drawing/2014/main" id="{1E349245-5A61-F0A2-79CA-C9EFE708B040}"/>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511BCF29-9B6A-C045-31F3-87FF84A05D17}"/>
              </a:ext>
            </a:extLst>
          </p:cNvPr>
          <p:cNvSpPr>
            <a:spLocks noGrp="1"/>
          </p:cNvSpPr>
          <p:nvPr>
            <p:ph type="title"/>
          </p:nvPr>
        </p:nvSpPr>
        <p:spPr>
          <a:xfrm>
            <a:off x="164592" y="192025"/>
            <a:ext cx="8412855" cy="313932"/>
          </a:xfrm>
        </p:spPr>
        <p:txBody>
          <a:bodyPr/>
          <a:lstStyle/>
          <a:p>
            <a:r>
              <a:rPr lang="en-IE" dirty="0"/>
              <a:t>Security Feature of Admin Page</a:t>
            </a:r>
          </a:p>
        </p:txBody>
      </p:sp>
      <p:sp>
        <p:nvSpPr>
          <p:cNvPr id="6" name="TextBox 5">
            <a:extLst>
              <a:ext uri="{FF2B5EF4-FFF2-40B4-BE49-F238E27FC236}">
                <a16:creationId xmlns:a16="http://schemas.microsoft.com/office/drawing/2014/main" id="{2B6FCE70-6BFF-F90E-3058-721A66C889D2}"/>
              </a:ext>
            </a:extLst>
          </p:cNvPr>
          <p:cNvSpPr txBox="1"/>
          <p:nvPr/>
        </p:nvSpPr>
        <p:spPr bwMode="gray">
          <a:xfrm>
            <a:off x="290513" y="504825"/>
            <a:ext cx="8391525" cy="1486561"/>
          </a:xfrm>
          <a:prstGeom prst="rect">
            <a:avLst/>
          </a:prstGeom>
          <a:noFill/>
        </p:spPr>
        <p:txBody>
          <a:bodyPr wrap="square" rtlCol="0">
            <a:spAutoFit/>
          </a:bodyPr>
          <a:lstStyle/>
          <a:p>
            <a:pPr marL="285750" lvl="1" indent="-285750">
              <a:lnSpc>
                <a:spcPct val="90000"/>
              </a:lnSpc>
              <a:spcBef>
                <a:spcPts val="600"/>
              </a:spcBef>
              <a:buFont typeface="Arial" panose="020B0604020202020204" pitchFamily="34" charset="0"/>
              <a:buChar char="•"/>
            </a:pPr>
            <a:r>
              <a:rPr lang="en-IE" sz="1400" dirty="0">
                <a:solidFill>
                  <a:srgbClr val="0A0A23"/>
                </a:solidFill>
              </a:rPr>
              <a:t>By default, Django uses a </a:t>
            </a:r>
            <a:r>
              <a:rPr lang="en-IE" sz="1400" b="0" i="0" dirty="0">
                <a:solidFill>
                  <a:srgbClr val="0A0A23"/>
                </a:solidFill>
                <a:effectLst/>
              </a:rPr>
              <a:t>secure hashing mec</a:t>
            </a:r>
            <a:r>
              <a:rPr lang="en-IE" sz="1400" dirty="0">
                <a:solidFill>
                  <a:srgbClr val="0A0A23"/>
                </a:solidFill>
              </a:rPr>
              <a:t>hanism, PBKDF2 algorithm with a SHA-256 hash.</a:t>
            </a:r>
          </a:p>
          <a:p>
            <a:pPr marL="285750" lvl="1" indent="-285750">
              <a:lnSpc>
                <a:spcPct val="90000"/>
              </a:lnSpc>
              <a:spcBef>
                <a:spcPts val="600"/>
              </a:spcBef>
              <a:buFont typeface="Arial" panose="020B0604020202020204" pitchFamily="34" charset="0"/>
              <a:buChar char="•"/>
            </a:pPr>
            <a:r>
              <a:rPr lang="en-IE" sz="1400" dirty="0">
                <a:solidFill>
                  <a:srgbClr val="0A0A23"/>
                </a:solidFill>
              </a:rPr>
              <a:t>Django uses a robust and secure password hashing mechanism to protect user passwords. This mechanism helps ensure that even if the database is compromised, attackers cannot easily retrieve users' plaintext passwords. Django's password hashing mechanism consists of PBKDF2.</a:t>
            </a:r>
          </a:p>
          <a:p>
            <a:pPr marL="285750" lvl="1" indent="-285750">
              <a:lnSpc>
                <a:spcPct val="90000"/>
              </a:lnSpc>
              <a:spcBef>
                <a:spcPts val="600"/>
              </a:spcBef>
              <a:buFont typeface="Arial" panose="020B0604020202020204" pitchFamily="34" charset="0"/>
              <a:buChar char="•"/>
            </a:pPr>
            <a:r>
              <a:rPr lang="en-IE" sz="1400" dirty="0">
                <a:solidFill>
                  <a:srgbClr val="0A0A23"/>
                </a:solidFill>
              </a:rPr>
              <a:t>PBKDF2 is a simple cryptographic key derivation function that is resistant to dictionary attacks.</a:t>
            </a:r>
          </a:p>
          <a:p>
            <a:pPr marL="0" lvl="1">
              <a:lnSpc>
                <a:spcPct val="90000"/>
              </a:lnSpc>
              <a:spcBef>
                <a:spcPts val="600"/>
              </a:spcBef>
            </a:pPr>
            <a:endParaRPr lang="en-IE" sz="1400" dirty="0">
              <a:solidFill>
                <a:srgbClr val="0A0A23"/>
              </a:solidFill>
            </a:endParaRPr>
          </a:p>
        </p:txBody>
      </p:sp>
      <p:pic>
        <p:nvPicPr>
          <p:cNvPr id="7" name="Picture 6">
            <a:extLst>
              <a:ext uri="{FF2B5EF4-FFF2-40B4-BE49-F238E27FC236}">
                <a16:creationId xmlns:a16="http://schemas.microsoft.com/office/drawing/2014/main" id="{1AD040C7-B2C2-636E-70F1-27DE41D1B0A7}"/>
              </a:ext>
            </a:extLst>
          </p:cNvPr>
          <p:cNvPicPr>
            <a:picLocks noChangeAspect="1"/>
          </p:cNvPicPr>
          <p:nvPr/>
        </p:nvPicPr>
        <p:blipFill>
          <a:blip r:embed="rId2"/>
          <a:stretch>
            <a:fillRect/>
          </a:stretch>
        </p:blipFill>
        <p:spPr>
          <a:xfrm>
            <a:off x="822960" y="1851427"/>
            <a:ext cx="7205346" cy="2408153"/>
          </a:xfrm>
          <a:prstGeom prst="rect">
            <a:avLst/>
          </a:prstGeom>
        </p:spPr>
      </p:pic>
    </p:spTree>
    <p:extLst>
      <p:ext uri="{BB962C8B-B14F-4D97-AF65-F5344CB8AC3E}">
        <p14:creationId xmlns:p14="http://schemas.microsoft.com/office/powerpoint/2010/main" val="335649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933AC3-71E8-8594-30BF-C6399C0CBB11}"/>
              </a:ext>
            </a:extLst>
          </p:cNvPr>
          <p:cNvSpPr>
            <a:spLocks noGrp="1"/>
          </p:cNvSpPr>
          <p:nvPr>
            <p:ph type="sldNum" sz="quarter" idx="17"/>
          </p:nvPr>
        </p:nvSpPr>
        <p:spPr/>
        <p:txBody>
          <a:bodyPr/>
          <a:lstStyle/>
          <a:p>
            <a:fld id="{3AB2DB24-5BB4-4F1B-973E-A10FA63DFB9A}" type="slidenum">
              <a:rPr lang="en-US" smtClean="0"/>
              <a:pPr/>
              <a:t>5</a:t>
            </a:fld>
            <a:endParaRPr lang="en-US" dirty="0"/>
          </a:p>
        </p:txBody>
      </p:sp>
      <p:sp>
        <p:nvSpPr>
          <p:cNvPr id="3" name="Footer Placeholder 2">
            <a:extLst>
              <a:ext uri="{FF2B5EF4-FFF2-40B4-BE49-F238E27FC236}">
                <a16:creationId xmlns:a16="http://schemas.microsoft.com/office/drawing/2014/main" id="{06EBFFF4-32A2-560E-5586-0CF819453336}"/>
              </a:ext>
            </a:extLst>
          </p:cNvPr>
          <p:cNvSpPr>
            <a:spLocks noGrp="1"/>
          </p:cNvSpPr>
          <p:nvPr>
            <p:ph type="ftr" sz="quarter" idx="16"/>
          </p:nvPr>
        </p:nvSpPr>
        <p:spPr/>
        <p:txBody>
          <a:bodyPr/>
          <a:lstStyle/>
          <a:p>
            <a:endParaRPr lang="en-US" dirty="0"/>
          </a:p>
        </p:txBody>
      </p:sp>
      <p:sp>
        <p:nvSpPr>
          <p:cNvPr id="4" name="Date Placeholder 3">
            <a:extLst>
              <a:ext uri="{FF2B5EF4-FFF2-40B4-BE49-F238E27FC236}">
                <a16:creationId xmlns:a16="http://schemas.microsoft.com/office/drawing/2014/main" id="{6B6BA717-A05F-5FDA-4540-62A615100D86}"/>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02671ACB-DF20-8186-18D8-DCF7BE916F76}"/>
              </a:ext>
            </a:extLst>
          </p:cNvPr>
          <p:cNvSpPr>
            <a:spLocks noGrp="1"/>
          </p:cNvSpPr>
          <p:nvPr>
            <p:ph type="title"/>
          </p:nvPr>
        </p:nvSpPr>
        <p:spPr/>
        <p:txBody>
          <a:bodyPr/>
          <a:lstStyle/>
          <a:p>
            <a:r>
              <a:rPr lang="en-IE" dirty="0"/>
              <a:t>CSRF Protection</a:t>
            </a:r>
          </a:p>
        </p:txBody>
      </p:sp>
      <p:sp>
        <p:nvSpPr>
          <p:cNvPr id="6" name="TextBox 5">
            <a:extLst>
              <a:ext uri="{FF2B5EF4-FFF2-40B4-BE49-F238E27FC236}">
                <a16:creationId xmlns:a16="http://schemas.microsoft.com/office/drawing/2014/main" id="{1441AE8A-B5FC-FA21-7E0F-7D7B8BA1F01C}"/>
              </a:ext>
            </a:extLst>
          </p:cNvPr>
          <p:cNvSpPr txBox="1"/>
          <p:nvPr/>
        </p:nvSpPr>
        <p:spPr bwMode="gray">
          <a:xfrm>
            <a:off x="290513" y="514350"/>
            <a:ext cx="8667750" cy="1138773"/>
          </a:xfrm>
          <a:prstGeom prst="rect">
            <a:avLst/>
          </a:prstGeom>
          <a:noFill/>
        </p:spPr>
        <p:txBody>
          <a:bodyPr wrap="square" rtlCol="0">
            <a:spAutoFit/>
          </a:bodyPr>
          <a:lstStyle/>
          <a:p>
            <a:pPr>
              <a:lnSpc>
                <a:spcPct val="90000"/>
              </a:lnSpc>
              <a:spcBef>
                <a:spcPts val="600"/>
              </a:spcBef>
            </a:pPr>
            <a:r>
              <a:rPr lang="en-IE" sz="1400" dirty="0">
                <a:solidFill>
                  <a:srgbClr val="0A0A23"/>
                </a:solidFill>
              </a:rPr>
              <a:t>The CSRF middleware in Django and template tag provides easy-to-use protection against CSRF. Cross-site request forgery (also known as CSRF) is a web security vulnerability that allows an attacker to induce users to perform actions that they do not intend to perform. In a successful CSRF attack, the attacker causes the victim user to carry out an action unintentionally. </a:t>
            </a:r>
          </a:p>
          <a:p>
            <a:pPr>
              <a:lnSpc>
                <a:spcPct val="90000"/>
              </a:lnSpc>
              <a:spcBef>
                <a:spcPts val="600"/>
              </a:spcBef>
            </a:pPr>
            <a:endParaRPr lang="en-IE" sz="1400" dirty="0">
              <a:solidFill>
                <a:srgbClr val="0A0A23"/>
              </a:solidFill>
            </a:endParaRPr>
          </a:p>
        </p:txBody>
      </p:sp>
      <p:pic>
        <p:nvPicPr>
          <p:cNvPr id="8" name="Picture 7">
            <a:extLst>
              <a:ext uri="{FF2B5EF4-FFF2-40B4-BE49-F238E27FC236}">
                <a16:creationId xmlns:a16="http://schemas.microsoft.com/office/drawing/2014/main" id="{FD9EE950-0CAC-8775-FC03-F49152754E7A}"/>
              </a:ext>
            </a:extLst>
          </p:cNvPr>
          <p:cNvPicPr>
            <a:picLocks noChangeAspect="1"/>
          </p:cNvPicPr>
          <p:nvPr/>
        </p:nvPicPr>
        <p:blipFill>
          <a:blip r:embed="rId2"/>
          <a:stretch>
            <a:fillRect/>
          </a:stretch>
        </p:blipFill>
        <p:spPr>
          <a:xfrm>
            <a:off x="767333" y="1453330"/>
            <a:ext cx="3976117" cy="1929586"/>
          </a:xfrm>
          <a:prstGeom prst="rect">
            <a:avLst/>
          </a:prstGeom>
        </p:spPr>
      </p:pic>
    </p:spTree>
    <p:extLst>
      <p:ext uri="{BB962C8B-B14F-4D97-AF65-F5344CB8AC3E}">
        <p14:creationId xmlns:p14="http://schemas.microsoft.com/office/powerpoint/2010/main" val="217718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208902-9BB0-2C35-9A01-93DAE79CB878}"/>
              </a:ext>
            </a:extLst>
          </p:cNvPr>
          <p:cNvSpPr>
            <a:spLocks noGrp="1"/>
          </p:cNvSpPr>
          <p:nvPr>
            <p:ph type="sldNum" sz="quarter" idx="17"/>
          </p:nvPr>
        </p:nvSpPr>
        <p:spPr/>
        <p:txBody>
          <a:bodyPr/>
          <a:lstStyle/>
          <a:p>
            <a:fld id="{3AB2DB24-5BB4-4F1B-973E-A10FA63DFB9A}" type="slidenum">
              <a:rPr lang="en-US" smtClean="0"/>
              <a:pPr/>
              <a:t>6</a:t>
            </a:fld>
            <a:endParaRPr lang="en-US" dirty="0"/>
          </a:p>
        </p:txBody>
      </p:sp>
      <p:sp>
        <p:nvSpPr>
          <p:cNvPr id="3" name="Footer Placeholder 2">
            <a:extLst>
              <a:ext uri="{FF2B5EF4-FFF2-40B4-BE49-F238E27FC236}">
                <a16:creationId xmlns:a16="http://schemas.microsoft.com/office/drawing/2014/main" id="{0D3D990B-07FA-1FC6-EB2A-50C287FB5D3C}"/>
              </a:ext>
            </a:extLst>
          </p:cNvPr>
          <p:cNvSpPr>
            <a:spLocks noGrp="1"/>
          </p:cNvSpPr>
          <p:nvPr>
            <p:ph type="ftr" sz="quarter" idx="16"/>
          </p:nvPr>
        </p:nvSpPr>
        <p:spPr/>
        <p:txBody>
          <a:bodyPr/>
          <a:lstStyle/>
          <a:p>
            <a:endParaRPr lang="en-US" dirty="0"/>
          </a:p>
        </p:txBody>
      </p:sp>
      <p:sp>
        <p:nvSpPr>
          <p:cNvPr id="4" name="Date Placeholder 3">
            <a:extLst>
              <a:ext uri="{FF2B5EF4-FFF2-40B4-BE49-F238E27FC236}">
                <a16:creationId xmlns:a16="http://schemas.microsoft.com/office/drawing/2014/main" id="{C97C5F5C-6F5C-3558-CA03-87CCDEA64F09}"/>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0CEC301F-E206-F587-991D-167563D07805}"/>
              </a:ext>
            </a:extLst>
          </p:cNvPr>
          <p:cNvSpPr>
            <a:spLocks noGrp="1"/>
          </p:cNvSpPr>
          <p:nvPr>
            <p:ph type="title"/>
          </p:nvPr>
        </p:nvSpPr>
        <p:spPr>
          <a:xfrm>
            <a:off x="164592" y="192025"/>
            <a:ext cx="8412855" cy="313932"/>
          </a:xfrm>
        </p:spPr>
        <p:txBody>
          <a:bodyPr/>
          <a:lstStyle/>
          <a:p>
            <a:r>
              <a:rPr lang="en-IE" dirty="0"/>
              <a:t>2 Factor Authentication</a:t>
            </a:r>
          </a:p>
        </p:txBody>
      </p:sp>
      <p:sp>
        <p:nvSpPr>
          <p:cNvPr id="6" name="TextBox 5">
            <a:extLst>
              <a:ext uri="{FF2B5EF4-FFF2-40B4-BE49-F238E27FC236}">
                <a16:creationId xmlns:a16="http://schemas.microsoft.com/office/drawing/2014/main" id="{2574549A-DFD6-11E5-DD07-5BE876206113}"/>
              </a:ext>
            </a:extLst>
          </p:cNvPr>
          <p:cNvSpPr txBox="1"/>
          <p:nvPr/>
        </p:nvSpPr>
        <p:spPr bwMode="gray">
          <a:xfrm>
            <a:off x="176213" y="590550"/>
            <a:ext cx="8720137" cy="2462213"/>
          </a:xfrm>
          <a:prstGeom prst="rect">
            <a:avLst/>
          </a:prstGeom>
          <a:noFill/>
        </p:spPr>
        <p:txBody>
          <a:bodyPr wrap="square" rtlCol="0">
            <a:spAutoFit/>
          </a:bodyPr>
          <a:lstStyle/>
          <a:p>
            <a:pPr marL="285750" indent="-285750">
              <a:buFont typeface="Arial" panose="020B0604020202020204" pitchFamily="34" charset="0"/>
              <a:buChar char="•"/>
            </a:pPr>
            <a:r>
              <a:rPr lang="en-IE" sz="1400" dirty="0">
                <a:solidFill>
                  <a:srgbClr val="0A0A23"/>
                </a:solidFill>
              </a:rPr>
              <a:t>Two-Factor Authentication or ‘2FA’ is an extra layer of security that is added in conjunction with a username and password</a:t>
            </a:r>
          </a:p>
          <a:p>
            <a:pPr marL="285750" indent="-285750">
              <a:buFont typeface="Arial" panose="020B0604020202020204" pitchFamily="34" charset="0"/>
              <a:buChar char="•"/>
            </a:pPr>
            <a:r>
              <a:rPr lang="en-IE" sz="1400" dirty="0">
                <a:solidFill>
                  <a:srgbClr val="0A0A23"/>
                </a:solidFill>
              </a:rPr>
              <a:t>Usually, it is in the form of a physical or virtual device -(phone)</a:t>
            </a:r>
          </a:p>
          <a:p>
            <a:pPr marL="285750" indent="-285750">
              <a:buFont typeface="Arial" panose="020B0604020202020204" pitchFamily="34" charset="0"/>
              <a:buChar char="•"/>
            </a:pPr>
            <a:r>
              <a:rPr lang="en-IE" sz="1400" dirty="0">
                <a:solidFill>
                  <a:srgbClr val="0A0A23"/>
                </a:solidFill>
              </a:rPr>
              <a:t>Google Authenticator app is used to implement 2 factor where a random token is generated every 30 seconds which is used to Login to the account.</a:t>
            </a:r>
          </a:p>
          <a:p>
            <a:pPr marL="285750" indent="-285750">
              <a:buFont typeface="Arial" panose="020B0604020202020204" pitchFamily="34" charset="0"/>
              <a:buChar char="•"/>
            </a:pPr>
            <a:r>
              <a:rPr lang="en-IE" sz="1400" dirty="0">
                <a:solidFill>
                  <a:srgbClr val="0A0A23"/>
                </a:solidFill>
              </a:rPr>
              <a:t>Django-two-factor-auth package was used to implement 2 Factor authentication.</a:t>
            </a:r>
          </a:p>
          <a:p>
            <a:endParaRPr lang="en-IE" sz="1400" dirty="0">
              <a:solidFill>
                <a:srgbClr val="0A0A23"/>
              </a:solidFill>
            </a:endParaRPr>
          </a:p>
          <a:p>
            <a:r>
              <a:rPr lang="en-IE" sz="1400" dirty="0">
                <a:solidFill>
                  <a:srgbClr val="0A0A23"/>
                </a:solidFill>
              </a:rPr>
              <a:t>Reference:</a:t>
            </a:r>
          </a:p>
          <a:p>
            <a:pPr marL="285750" indent="-285750">
              <a:buFont typeface="Arial" panose="020B0604020202020204" pitchFamily="34" charset="0"/>
              <a:buChar char="•"/>
            </a:pPr>
            <a:r>
              <a:rPr lang="en-IE" sz="1400" dirty="0">
                <a:solidFill>
                  <a:srgbClr val="0A0A23"/>
                </a:solidFill>
                <a:hlinkClick r:id="rId2"/>
              </a:rPr>
              <a:t>https://django-two-factor-auth.readthedocs.io/en/stable/installation.html</a:t>
            </a:r>
            <a:endParaRPr lang="en-IE" sz="1400" dirty="0">
              <a:solidFill>
                <a:srgbClr val="0A0A23"/>
              </a:solidFill>
            </a:endParaRPr>
          </a:p>
          <a:p>
            <a:endParaRPr lang="en-IE" sz="1400" dirty="0">
              <a:solidFill>
                <a:srgbClr val="0A0A23"/>
              </a:solidFill>
            </a:endParaRPr>
          </a:p>
          <a:p>
            <a:pPr marL="285750" indent="-285750">
              <a:buFont typeface="Arial" panose="020B0604020202020204" pitchFamily="34" charset="0"/>
              <a:buChar char="•"/>
            </a:pPr>
            <a:endParaRPr lang="en-IE" sz="1400" dirty="0">
              <a:solidFill>
                <a:srgbClr val="0A0A23"/>
              </a:solidFill>
            </a:endParaRPr>
          </a:p>
        </p:txBody>
      </p:sp>
    </p:spTree>
    <p:extLst>
      <p:ext uri="{BB962C8B-B14F-4D97-AF65-F5344CB8AC3E}">
        <p14:creationId xmlns:p14="http://schemas.microsoft.com/office/powerpoint/2010/main" val="287630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708BFA-4BD7-1036-649E-8DBB54BE9E04}"/>
              </a:ext>
            </a:extLst>
          </p:cNvPr>
          <p:cNvSpPr>
            <a:spLocks noGrp="1"/>
          </p:cNvSpPr>
          <p:nvPr>
            <p:ph type="sldNum" sz="quarter" idx="17"/>
          </p:nvPr>
        </p:nvSpPr>
        <p:spPr/>
        <p:txBody>
          <a:bodyPr/>
          <a:lstStyle/>
          <a:p>
            <a:fld id="{3AB2DB24-5BB4-4F1B-973E-A10FA63DFB9A}" type="slidenum">
              <a:rPr lang="en-US" smtClean="0"/>
              <a:pPr/>
              <a:t>7</a:t>
            </a:fld>
            <a:endParaRPr lang="en-US" dirty="0"/>
          </a:p>
        </p:txBody>
      </p:sp>
      <p:sp>
        <p:nvSpPr>
          <p:cNvPr id="3" name="Footer Placeholder 2">
            <a:extLst>
              <a:ext uri="{FF2B5EF4-FFF2-40B4-BE49-F238E27FC236}">
                <a16:creationId xmlns:a16="http://schemas.microsoft.com/office/drawing/2014/main" id="{9F532BE7-5B6C-9B18-E15D-A4AFA19556F1}"/>
              </a:ext>
            </a:extLst>
          </p:cNvPr>
          <p:cNvSpPr>
            <a:spLocks noGrp="1"/>
          </p:cNvSpPr>
          <p:nvPr>
            <p:ph type="ftr" sz="quarter" idx="16"/>
          </p:nvPr>
        </p:nvSpPr>
        <p:spPr/>
        <p:txBody>
          <a:bodyPr/>
          <a:lstStyle/>
          <a:p>
            <a:endParaRPr lang="en-US" dirty="0"/>
          </a:p>
        </p:txBody>
      </p:sp>
      <p:sp>
        <p:nvSpPr>
          <p:cNvPr id="4" name="Date Placeholder 3">
            <a:extLst>
              <a:ext uri="{FF2B5EF4-FFF2-40B4-BE49-F238E27FC236}">
                <a16:creationId xmlns:a16="http://schemas.microsoft.com/office/drawing/2014/main" id="{C7FD9563-D801-65DA-6919-2C1E8B64BECD}"/>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9715745E-DB96-4683-08EE-305348F1C1CB}"/>
              </a:ext>
            </a:extLst>
          </p:cNvPr>
          <p:cNvSpPr>
            <a:spLocks noGrp="1"/>
          </p:cNvSpPr>
          <p:nvPr>
            <p:ph type="title"/>
          </p:nvPr>
        </p:nvSpPr>
        <p:spPr/>
        <p:txBody>
          <a:bodyPr/>
          <a:lstStyle/>
          <a:p>
            <a:r>
              <a:rPr lang="en-IE" dirty="0"/>
              <a:t>Session Timeout</a:t>
            </a:r>
          </a:p>
        </p:txBody>
      </p:sp>
      <p:sp>
        <p:nvSpPr>
          <p:cNvPr id="6" name="TextBox 5">
            <a:extLst>
              <a:ext uri="{FF2B5EF4-FFF2-40B4-BE49-F238E27FC236}">
                <a16:creationId xmlns:a16="http://schemas.microsoft.com/office/drawing/2014/main" id="{F76C92E7-66F2-B3AD-845D-C5EE18112C09}"/>
              </a:ext>
            </a:extLst>
          </p:cNvPr>
          <p:cNvSpPr txBox="1"/>
          <p:nvPr/>
        </p:nvSpPr>
        <p:spPr bwMode="gray">
          <a:xfrm>
            <a:off x="276225" y="509588"/>
            <a:ext cx="8658225" cy="3594830"/>
          </a:xfrm>
          <a:prstGeom prst="rect">
            <a:avLst/>
          </a:prstGeom>
          <a:noFill/>
        </p:spPr>
        <p:txBody>
          <a:bodyPr wrap="square" rtlCol="0">
            <a:spAutoFit/>
          </a:bodyPr>
          <a:lstStyle/>
          <a:p>
            <a:pPr marL="285750" indent="-285750">
              <a:buFont typeface="Arial" panose="020B0604020202020204" pitchFamily="34" charset="0"/>
              <a:buChar char="•"/>
            </a:pPr>
            <a:r>
              <a:rPr lang="en-IE" sz="1400" b="0" i="0" u="none" strike="noStrike" baseline="0" dirty="0">
                <a:solidFill>
                  <a:srgbClr val="000000"/>
                </a:solidFill>
              </a:rPr>
              <a:t>Users often forget to log out of their accounts, hence leaving their account idle for several hours </a:t>
            </a:r>
          </a:p>
          <a:p>
            <a:pPr marL="285750" indent="-285750">
              <a:buFont typeface="Arial" panose="020B0604020202020204" pitchFamily="34" charset="0"/>
              <a:buChar char="•"/>
            </a:pPr>
            <a:r>
              <a:rPr lang="en-IE" sz="1400" b="0" i="0" u="none" strike="noStrike" baseline="0" dirty="0">
                <a:solidFill>
                  <a:srgbClr val="000000"/>
                </a:solidFill>
              </a:rPr>
              <a:t>If they forget to logout in a public environment, anyone can simply use their computer and make devastating changes</a:t>
            </a:r>
          </a:p>
          <a:p>
            <a:pPr marL="285750" indent="-285750">
              <a:buFont typeface="Arial" panose="020B0604020202020204" pitchFamily="34" charset="0"/>
              <a:buChar char="•"/>
            </a:pPr>
            <a:r>
              <a:rPr lang="en-IE" sz="1400" b="0" i="0" u="none" strike="noStrike" baseline="0" dirty="0">
                <a:solidFill>
                  <a:srgbClr val="000000"/>
                </a:solidFill>
              </a:rPr>
              <a:t>Therefore, users should be logged out automatically if they remain idle for too long.</a:t>
            </a:r>
          </a:p>
          <a:p>
            <a:pPr marL="285750" indent="-285750">
              <a:buFont typeface="Arial" panose="020B0604020202020204" pitchFamily="34" charset="0"/>
              <a:buChar char="•"/>
            </a:pPr>
            <a:r>
              <a:rPr lang="en-IE" sz="1400" b="0" i="0" u="none" strike="noStrike" baseline="0" dirty="0" err="1">
                <a:solidFill>
                  <a:srgbClr val="000000"/>
                </a:solidFill>
              </a:rPr>
              <a:t>django</a:t>
            </a:r>
            <a:r>
              <a:rPr lang="en-IE" sz="1400" b="0" i="0" u="none" strike="noStrike" baseline="0" dirty="0">
                <a:solidFill>
                  <a:srgbClr val="000000"/>
                </a:solidFill>
              </a:rPr>
              <a:t>-auto-logout</a:t>
            </a:r>
            <a:r>
              <a:rPr lang="en-IE" sz="1400" dirty="0">
                <a:solidFill>
                  <a:srgbClr val="000000"/>
                </a:solidFill>
              </a:rPr>
              <a:t> package is used to implement this.</a:t>
            </a:r>
          </a:p>
          <a:p>
            <a:pPr marL="285750" indent="-285750">
              <a:buFont typeface="Arial" panose="020B0604020202020204" pitchFamily="34" charset="0"/>
              <a:buChar char="•"/>
            </a:pPr>
            <a:r>
              <a:rPr lang="en-IE" sz="1400" dirty="0">
                <a:solidFill>
                  <a:srgbClr val="000000"/>
                </a:solidFill>
              </a:rPr>
              <a:t>For this app the Idle time is set to 25 seconds. So if the user is not active for 25 seconds it will automatically logged out.</a:t>
            </a:r>
          </a:p>
          <a:p>
            <a:pPr marL="285750" indent="-285750">
              <a:buFont typeface="Arial" panose="020B0604020202020204" pitchFamily="34" charset="0"/>
              <a:buChar char="•"/>
            </a:pPr>
            <a:endParaRPr lang="en-IE" sz="1400" dirty="0">
              <a:solidFill>
                <a:srgbClr val="000000"/>
              </a:solidFill>
            </a:endParaRPr>
          </a:p>
          <a:p>
            <a:pPr marL="285750" indent="-285750">
              <a:buFont typeface="Arial" panose="020B0604020202020204" pitchFamily="34" charset="0"/>
              <a:buChar char="•"/>
            </a:pPr>
            <a:endParaRPr lang="en-IE" sz="1400" dirty="0">
              <a:solidFill>
                <a:srgbClr val="000000"/>
              </a:solidFill>
            </a:endParaRPr>
          </a:p>
          <a:p>
            <a:endParaRPr lang="en-IE" sz="1400" b="0" i="0" u="none" strike="noStrike" baseline="0" dirty="0">
              <a:solidFill>
                <a:srgbClr val="000000"/>
              </a:solidFill>
            </a:endParaRPr>
          </a:p>
          <a:p>
            <a:endParaRPr lang="en-IE" sz="1400" dirty="0">
              <a:solidFill>
                <a:srgbClr val="000000"/>
              </a:solidFill>
            </a:endParaRPr>
          </a:p>
          <a:p>
            <a:endParaRPr lang="en-IE" sz="1400" b="0" i="0" u="none" strike="noStrike" baseline="0" dirty="0">
              <a:solidFill>
                <a:srgbClr val="000000"/>
              </a:solidFill>
            </a:endParaRPr>
          </a:p>
          <a:p>
            <a:r>
              <a:rPr lang="en-IE" sz="1400" b="0" i="0" u="none" strike="noStrike" baseline="0" dirty="0">
                <a:solidFill>
                  <a:srgbClr val="000000"/>
                </a:solidFill>
              </a:rPr>
              <a:t>Reference:</a:t>
            </a:r>
          </a:p>
          <a:p>
            <a:pPr marL="285750" indent="-285750">
              <a:buFont typeface="Arial" panose="020B0604020202020204" pitchFamily="34" charset="0"/>
              <a:buChar char="•"/>
            </a:pPr>
            <a:r>
              <a:rPr lang="en-IE" sz="1400" b="0" i="0" u="none" strike="noStrike" baseline="0" dirty="0">
                <a:solidFill>
                  <a:srgbClr val="000000"/>
                </a:solidFill>
                <a:hlinkClick r:id="rId2"/>
              </a:rPr>
              <a:t>https://pypi.org/project/django-auto-logout/</a:t>
            </a:r>
            <a:endParaRPr lang="en-IE" sz="1400" b="0" i="0" u="none" strike="noStrike" baseline="0" dirty="0">
              <a:solidFill>
                <a:srgbClr val="000000"/>
              </a:solidFill>
            </a:endParaRPr>
          </a:p>
          <a:p>
            <a:endParaRPr lang="en-IE" sz="1400" b="0" i="0" u="none" strike="noStrike" baseline="0" dirty="0">
              <a:solidFill>
                <a:srgbClr val="000000"/>
              </a:solidFill>
            </a:endParaRPr>
          </a:p>
          <a:p>
            <a:pPr>
              <a:lnSpc>
                <a:spcPct val="90000"/>
              </a:lnSpc>
              <a:spcBef>
                <a:spcPts val="600"/>
              </a:spcBef>
            </a:pPr>
            <a:endParaRPr lang="en-IE" sz="1400" dirty="0"/>
          </a:p>
        </p:txBody>
      </p:sp>
      <p:pic>
        <p:nvPicPr>
          <p:cNvPr id="8" name="Picture 7">
            <a:extLst>
              <a:ext uri="{FF2B5EF4-FFF2-40B4-BE49-F238E27FC236}">
                <a16:creationId xmlns:a16="http://schemas.microsoft.com/office/drawing/2014/main" id="{F5DCBFAB-149E-AB8B-E0FE-6E8C9EC9CB94}"/>
              </a:ext>
            </a:extLst>
          </p:cNvPr>
          <p:cNvPicPr>
            <a:picLocks noChangeAspect="1"/>
          </p:cNvPicPr>
          <p:nvPr/>
        </p:nvPicPr>
        <p:blipFill>
          <a:blip r:embed="rId3"/>
          <a:stretch>
            <a:fillRect/>
          </a:stretch>
        </p:blipFill>
        <p:spPr>
          <a:xfrm>
            <a:off x="1100772" y="2191641"/>
            <a:ext cx="3932401" cy="761110"/>
          </a:xfrm>
          <a:prstGeom prst="rect">
            <a:avLst/>
          </a:prstGeom>
        </p:spPr>
      </p:pic>
    </p:spTree>
    <p:extLst>
      <p:ext uri="{BB962C8B-B14F-4D97-AF65-F5344CB8AC3E}">
        <p14:creationId xmlns:p14="http://schemas.microsoft.com/office/powerpoint/2010/main" val="261830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7F0FE3-8528-1D5D-C7E2-B8ABC75A62B4}"/>
              </a:ext>
            </a:extLst>
          </p:cNvPr>
          <p:cNvSpPr>
            <a:spLocks noGrp="1"/>
          </p:cNvSpPr>
          <p:nvPr>
            <p:ph type="sldNum" sz="quarter" idx="17"/>
          </p:nvPr>
        </p:nvSpPr>
        <p:spPr/>
        <p:txBody>
          <a:bodyPr/>
          <a:lstStyle/>
          <a:p>
            <a:fld id="{3AB2DB24-5BB4-4F1B-973E-A10FA63DFB9A}" type="slidenum">
              <a:rPr lang="en-US" smtClean="0"/>
              <a:pPr/>
              <a:t>8</a:t>
            </a:fld>
            <a:endParaRPr lang="en-US" dirty="0"/>
          </a:p>
        </p:txBody>
      </p:sp>
      <p:sp>
        <p:nvSpPr>
          <p:cNvPr id="3" name="Footer Placeholder 2">
            <a:extLst>
              <a:ext uri="{FF2B5EF4-FFF2-40B4-BE49-F238E27FC236}">
                <a16:creationId xmlns:a16="http://schemas.microsoft.com/office/drawing/2014/main" id="{0F05EB29-9E15-CB4E-1735-A20D158980CB}"/>
              </a:ext>
            </a:extLst>
          </p:cNvPr>
          <p:cNvSpPr>
            <a:spLocks noGrp="1"/>
          </p:cNvSpPr>
          <p:nvPr>
            <p:ph type="ftr" sz="quarter" idx="16"/>
          </p:nvPr>
        </p:nvSpPr>
        <p:spPr/>
        <p:txBody>
          <a:bodyPr/>
          <a:lstStyle/>
          <a:p>
            <a:endParaRPr lang="en-US" dirty="0"/>
          </a:p>
        </p:txBody>
      </p:sp>
      <p:sp>
        <p:nvSpPr>
          <p:cNvPr id="4" name="Date Placeholder 3">
            <a:extLst>
              <a:ext uri="{FF2B5EF4-FFF2-40B4-BE49-F238E27FC236}">
                <a16:creationId xmlns:a16="http://schemas.microsoft.com/office/drawing/2014/main" id="{3EA89546-552A-64DE-94B6-8336554205A9}"/>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96A40C01-542C-6D7F-80C7-08DD77F4F178}"/>
              </a:ext>
            </a:extLst>
          </p:cNvPr>
          <p:cNvSpPr>
            <a:spLocks noGrp="1"/>
          </p:cNvSpPr>
          <p:nvPr>
            <p:ph type="title"/>
          </p:nvPr>
        </p:nvSpPr>
        <p:spPr/>
        <p:txBody>
          <a:bodyPr/>
          <a:lstStyle/>
          <a:p>
            <a:r>
              <a:rPr lang="en-IE" dirty="0"/>
              <a:t>Preventing Brute forcing:</a:t>
            </a:r>
          </a:p>
        </p:txBody>
      </p:sp>
      <p:sp>
        <p:nvSpPr>
          <p:cNvPr id="6" name="TextBox 5">
            <a:extLst>
              <a:ext uri="{FF2B5EF4-FFF2-40B4-BE49-F238E27FC236}">
                <a16:creationId xmlns:a16="http://schemas.microsoft.com/office/drawing/2014/main" id="{0E6E48E6-8BF5-4A8E-8FCC-EE9E64D3EB2B}"/>
              </a:ext>
            </a:extLst>
          </p:cNvPr>
          <p:cNvSpPr txBox="1"/>
          <p:nvPr/>
        </p:nvSpPr>
        <p:spPr bwMode="gray">
          <a:xfrm>
            <a:off x="171450" y="595313"/>
            <a:ext cx="8696325" cy="4241161"/>
          </a:xfrm>
          <a:prstGeom prst="rect">
            <a:avLst/>
          </a:prstGeom>
          <a:noFill/>
        </p:spPr>
        <p:txBody>
          <a:bodyPr wrap="square" rtlCol="0">
            <a:spAutoFit/>
          </a:bodyPr>
          <a:lstStyle/>
          <a:p>
            <a:pPr marL="285750" indent="-285750">
              <a:buFont typeface="Arial" panose="020B0604020202020204" pitchFamily="34" charset="0"/>
              <a:buChar char="•"/>
            </a:pPr>
            <a:r>
              <a:rPr lang="en-IE" sz="1400" dirty="0">
                <a:solidFill>
                  <a:srgbClr val="000000"/>
                </a:solidFill>
              </a:rPr>
              <a:t>A ‘brute-force’ attack is when another user attempts to login to your account by trying out multiple username and password combinations in the hope of guessing correctly</a:t>
            </a:r>
          </a:p>
          <a:p>
            <a:pPr marL="285750" indent="-285750">
              <a:buFont typeface="Arial" panose="020B0604020202020204" pitchFamily="34" charset="0"/>
              <a:buChar char="•"/>
            </a:pPr>
            <a:r>
              <a:rPr lang="en-IE" sz="1400" dirty="0">
                <a:solidFill>
                  <a:srgbClr val="000000"/>
                </a:solidFill>
              </a:rPr>
              <a:t>These attackers use a ‘trial-and-error’ method.</a:t>
            </a:r>
          </a:p>
          <a:p>
            <a:pPr marL="285750" indent="-285750">
              <a:buFont typeface="Arial" panose="020B0604020202020204" pitchFamily="34" charset="0"/>
              <a:buChar char="•"/>
            </a:pPr>
            <a:r>
              <a:rPr lang="en-IE" sz="1400" dirty="0">
                <a:solidFill>
                  <a:srgbClr val="000000"/>
                </a:solidFill>
              </a:rPr>
              <a:t>Created an account lockout page </a:t>
            </a:r>
          </a:p>
          <a:p>
            <a:pPr marL="285750" indent="-285750">
              <a:buFont typeface="Arial" panose="020B0604020202020204" pitchFamily="34" charset="0"/>
              <a:buChar char="•"/>
            </a:pPr>
            <a:r>
              <a:rPr lang="en-IE" sz="1400" dirty="0">
                <a:solidFill>
                  <a:srgbClr val="000000"/>
                </a:solidFill>
              </a:rPr>
              <a:t>Django axes packages are used to implement prevention of Brute force attacks.</a:t>
            </a:r>
          </a:p>
          <a:p>
            <a:pPr marL="285750" indent="-285750">
              <a:buFont typeface="Arial" panose="020B0604020202020204" pitchFamily="34" charset="0"/>
              <a:buChar char="•"/>
            </a:pPr>
            <a:r>
              <a:rPr lang="en-IE" sz="1400" dirty="0">
                <a:solidFill>
                  <a:srgbClr val="000000"/>
                </a:solidFill>
              </a:rPr>
              <a:t>Following is the screenshot of the implementation</a:t>
            </a: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r>
              <a:rPr lang="en-IE" sz="1400" dirty="0">
                <a:solidFill>
                  <a:srgbClr val="000000"/>
                </a:solidFill>
              </a:rPr>
              <a:t>Reference:</a:t>
            </a:r>
          </a:p>
          <a:p>
            <a:pPr marL="285750" indent="-285750">
              <a:buFont typeface="Arial" panose="020B0604020202020204" pitchFamily="34" charset="0"/>
              <a:buChar char="•"/>
            </a:pPr>
            <a:r>
              <a:rPr lang="en-IE" sz="1400" dirty="0">
                <a:solidFill>
                  <a:srgbClr val="000000"/>
                </a:solidFill>
                <a:hlinkClick r:id="rId2"/>
              </a:rPr>
              <a:t>https://pypi.org/project/django-axes/</a:t>
            </a:r>
            <a:endParaRPr lang="en-IE" sz="1400" dirty="0">
              <a:solidFill>
                <a:srgbClr val="000000"/>
              </a:solidFill>
            </a:endParaRPr>
          </a:p>
          <a:p>
            <a:endParaRPr lang="en-IE" sz="1400" dirty="0">
              <a:solidFill>
                <a:srgbClr val="000000"/>
              </a:solidFill>
            </a:endParaRPr>
          </a:p>
          <a:p>
            <a:pPr marL="285750" indent="-285750">
              <a:lnSpc>
                <a:spcPct val="90000"/>
              </a:lnSpc>
              <a:spcBef>
                <a:spcPts val="600"/>
              </a:spcBef>
              <a:buFont typeface="Arial" panose="020B0604020202020204" pitchFamily="34" charset="0"/>
              <a:buChar char="•"/>
            </a:pPr>
            <a:endParaRPr lang="en-IE" sz="1400" dirty="0"/>
          </a:p>
        </p:txBody>
      </p:sp>
      <p:pic>
        <p:nvPicPr>
          <p:cNvPr id="8" name="Picture 7">
            <a:extLst>
              <a:ext uri="{FF2B5EF4-FFF2-40B4-BE49-F238E27FC236}">
                <a16:creationId xmlns:a16="http://schemas.microsoft.com/office/drawing/2014/main" id="{5189CB35-9EA0-C95C-6B84-01C25AC7E3DB}"/>
              </a:ext>
            </a:extLst>
          </p:cNvPr>
          <p:cNvPicPr>
            <a:picLocks noChangeAspect="1"/>
          </p:cNvPicPr>
          <p:nvPr/>
        </p:nvPicPr>
        <p:blipFill>
          <a:blip r:embed="rId3"/>
          <a:stretch>
            <a:fillRect/>
          </a:stretch>
        </p:blipFill>
        <p:spPr>
          <a:xfrm>
            <a:off x="1713305" y="2112578"/>
            <a:ext cx="5593565" cy="1546994"/>
          </a:xfrm>
          <a:prstGeom prst="rect">
            <a:avLst/>
          </a:prstGeom>
        </p:spPr>
      </p:pic>
    </p:spTree>
    <p:extLst>
      <p:ext uri="{BB962C8B-B14F-4D97-AF65-F5344CB8AC3E}">
        <p14:creationId xmlns:p14="http://schemas.microsoft.com/office/powerpoint/2010/main" val="2506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7F0FE3-8528-1D5D-C7E2-B8ABC75A62B4}"/>
              </a:ext>
            </a:extLst>
          </p:cNvPr>
          <p:cNvSpPr>
            <a:spLocks noGrp="1"/>
          </p:cNvSpPr>
          <p:nvPr>
            <p:ph type="sldNum" sz="quarter" idx="17"/>
          </p:nvPr>
        </p:nvSpPr>
        <p:spPr/>
        <p:txBody>
          <a:bodyPr/>
          <a:lstStyle/>
          <a:p>
            <a:fld id="{3AB2DB24-5BB4-4F1B-973E-A10FA63DFB9A}" type="slidenum">
              <a:rPr lang="en-US" smtClean="0"/>
              <a:pPr/>
              <a:t>9</a:t>
            </a:fld>
            <a:endParaRPr lang="en-US" dirty="0"/>
          </a:p>
        </p:txBody>
      </p:sp>
      <p:sp>
        <p:nvSpPr>
          <p:cNvPr id="3" name="Footer Placeholder 2">
            <a:extLst>
              <a:ext uri="{FF2B5EF4-FFF2-40B4-BE49-F238E27FC236}">
                <a16:creationId xmlns:a16="http://schemas.microsoft.com/office/drawing/2014/main" id="{0F05EB29-9E15-CB4E-1735-A20D158980CB}"/>
              </a:ext>
            </a:extLst>
          </p:cNvPr>
          <p:cNvSpPr>
            <a:spLocks noGrp="1"/>
          </p:cNvSpPr>
          <p:nvPr>
            <p:ph type="ftr" sz="quarter" idx="16"/>
          </p:nvPr>
        </p:nvSpPr>
        <p:spPr/>
        <p:txBody>
          <a:bodyPr/>
          <a:lstStyle/>
          <a:p>
            <a:endParaRPr lang="en-US" dirty="0"/>
          </a:p>
        </p:txBody>
      </p:sp>
      <p:sp>
        <p:nvSpPr>
          <p:cNvPr id="4" name="Date Placeholder 3">
            <a:extLst>
              <a:ext uri="{FF2B5EF4-FFF2-40B4-BE49-F238E27FC236}">
                <a16:creationId xmlns:a16="http://schemas.microsoft.com/office/drawing/2014/main" id="{3EA89546-552A-64DE-94B6-8336554205A9}"/>
              </a:ext>
            </a:extLst>
          </p:cNvPr>
          <p:cNvSpPr>
            <a:spLocks noGrp="1"/>
          </p:cNvSpPr>
          <p:nvPr>
            <p:ph type="dt" sz="half" idx="15"/>
          </p:nvPr>
        </p:nvSpPr>
        <p:spPr/>
        <p:txBody>
          <a:bodyPr/>
          <a:lstStyle/>
          <a:p>
            <a:r>
              <a:rPr lang="en-US"/>
              <a:t>December 18, 2023</a:t>
            </a:r>
            <a:endParaRPr lang="en-US" dirty="0"/>
          </a:p>
        </p:txBody>
      </p:sp>
      <p:sp>
        <p:nvSpPr>
          <p:cNvPr id="5" name="Title 4">
            <a:extLst>
              <a:ext uri="{FF2B5EF4-FFF2-40B4-BE49-F238E27FC236}">
                <a16:creationId xmlns:a16="http://schemas.microsoft.com/office/drawing/2014/main" id="{96A40C01-542C-6D7F-80C7-08DD77F4F178}"/>
              </a:ext>
            </a:extLst>
          </p:cNvPr>
          <p:cNvSpPr>
            <a:spLocks noGrp="1"/>
          </p:cNvSpPr>
          <p:nvPr>
            <p:ph type="title"/>
          </p:nvPr>
        </p:nvSpPr>
        <p:spPr/>
        <p:txBody>
          <a:bodyPr/>
          <a:lstStyle/>
          <a:p>
            <a:r>
              <a:rPr lang="en-IE" dirty="0"/>
              <a:t>Preventing Brute forcing Contd.,</a:t>
            </a:r>
          </a:p>
        </p:txBody>
      </p:sp>
      <p:sp>
        <p:nvSpPr>
          <p:cNvPr id="6" name="TextBox 5">
            <a:extLst>
              <a:ext uri="{FF2B5EF4-FFF2-40B4-BE49-F238E27FC236}">
                <a16:creationId xmlns:a16="http://schemas.microsoft.com/office/drawing/2014/main" id="{0E6E48E6-8BF5-4A8E-8FCC-EE9E64D3EB2B}"/>
              </a:ext>
            </a:extLst>
          </p:cNvPr>
          <p:cNvSpPr txBox="1"/>
          <p:nvPr/>
        </p:nvSpPr>
        <p:spPr bwMode="gray">
          <a:xfrm>
            <a:off x="171450" y="595313"/>
            <a:ext cx="8696325" cy="2948499"/>
          </a:xfrm>
          <a:prstGeom prst="rect">
            <a:avLst/>
          </a:prstGeom>
          <a:noFill/>
        </p:spPr>
        <p:txBody>
          <a:bodyPr wrap="square" rtlCol="0">
            <a:spAutoFit/>
          </a:bodyPr>
          <a:lstStyle/>
          <a:p>
            <a:pPr marL="285750" indent="-285750">
              <a:buFont typeface="Arial" panose="020B0604020202020204" pitchFamily="34" charset="0"/>
              <a:buChar char="•"/>
            </a:pPr>
            <a:r>
              <a:rPr lang="en-IE" sz="1400" dirty="0">
                <a:solidFill>
                  <a:srgbClr val="000000"/>
                </a:solidFill>
              </a:rPr>
              <a:t>One another advantage of using axes package is admin will be able to see the Access logs. So, the failed attempts of any user (which could be malicious) can be alerted to admin.</a:t>
            </a:r>
          </a:p>
          <a:p>
            <a:endParaRPr lang="en-IE" sz="1400" dirty="0">
              <a:solidFill>
                <a:srgbClr val="000000"/>
              </a:solidFill>
            </a:endParaRPr>
          </a:p>
          <a:p>
            <a:pPr marL="285750" indent="-285750">
              <a:buFont typeface="Arial" panose="020B0604020202020204" pitchFamily="34" charset="0"/>
              <a:buChar char="•"/>
            </a:pPr>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endParaRPr lang="en-IE" sz="1400" dirty="0">
              <a:solidFill>
                <a:srgbClr val="000000"/>
              </a:solidFill>
            </a:endParaRPr>
          </a:p>
          <a:p>
            <a:pPr marL="285750" indent="-285750">
              <a:lnSpc>
                <a:spcPct val="90000"/>
              </a:lnSpc>
              <a:spcBef>
                <a:spcPts val="600"/>
              </a:spcBef>
              <a:buFont typeface="Arial" panose="020B0604020202020204" pitchFamily="34" charset="0"/>
              <a:buChar char="•"/>
            </a:pPr>
            <a:endParaRPr lang="en-IE" sz="1400" dirty="0"/>
          </a:p>
        </p:txBody>
      </p:sp>
      <p:pic>
        <p:nvPicPr>
          <p:cNvPr id="9" name="Picture 8">
            <a:extLst>
              <a:ext uri="{FF2B5EF4-FFF2-40B4-BE49-F238E27FC236}">
                <a16:creationId xmlns:a16="http://schemas.microsoft.com/office/drawing/2014/main" id="{5ACD650A-4353-864F-E982-3983F967EFE7}"/>
              </a:ext>
            </a:extLst>
          </p:cNvPr>
          <p:cNvPicPr>
            <a:picLocks noChangeAspect="1"/>
          </p:cNvPicPr>
          <p:nvPr/>
        </p:nvPicPr>
        <p:blipFill>
          <a:blip r:embed="rId2"/>
          <a:stretch>
            <a:fillRect/>
          </a:stretch>
        </p:blipFill>
        <p:spPr>
          <a:xfrm>
            <a:off x="666750" y="1222304"/>
            <a:ext cx="6505575" cy="1303474"/>
          </a:xfrm>
          <a:prstGeom prst="rect">
            <a:avLst/>
          </a:prstGeom>
        </p:spPr>
      </p:pic>
    </p:spTree>
    <p:extLst>
      <p:ext uri="{BB962C8B-B14F-4D97-AF65-F5344CB8AC3E}">
        <p14:creationId xmlns:p14="http://schemas.microsoft.com/office/powerpoint/2010/main" val="783056268"/>
      </p:ext>
    </p:extLst>
  </p:cSld>
  <p:clrMapOvr>
    <a:masterClrMapping/>
  </p:clrMapOvr>
</p:sld>
</file>

<file path=ppt/theme/theme1.xml><?xml version="1.0" encoding="utf-8"?>
<a:theme xmlns:a="http://schemas.openxmlformats.org/drawingml/2006/main" name="mc_template_20190705">
  <a:themeElements>
    <a:clrScheme name="Mastercard 2016 Aug 19">
      <a:dk1>
        <a:srgbClr val="171717"/>
      </a:dk1>
      <a:lt1>
        <a:srgbClr val="F7F7F7"/>
      </a:lt1>
      <a:dk2>
        <a:srgbClr val="171717"/>
      </a:dk2>
      <a:lt2>
        <a:srgbClr val="D22A2F"/>
      </a:lt2>
      <a:accent1>
        <a:srgbClr val="FF671B"/>
      </a:accent1>
      <a:accent2>
        <a:srgbClr val="F38B00"/>
      </a:accent2>
      <a:accent3>
        <a:srgbClr val="FFC81F"/>
      </a:accent3>
      <a:accent4>
        <a:srgbClr val="8DB92E"/>
      </a:accent4>
      <a:accent5>
        <a:srgbClr val="4FCDB0"/>
      </a:accent5>
      <a:accent6>
        <a:srgbClr val="E8E8E8"/>
      </a:accent6>
      <a:hlink>
        <a:srgbClr val="0563C1"/>
      </a:hlink>
      <a:folHlink>
        <a:srgbClr val="E8E8E8"/>
      </a:folHlink>
    </a:clrScheme>
    <a:fontScheme name="Mastercard 2016 Mark Offc Sept12">
      <a:majorFont>
        <a:latin typeface="Mark Offc For MC Light"/>
        <a:ea typeface=""/>
        <a:cs typeface=""/>
      </a:majorFont>
      <a:minorFont>
        <a:latin typeface="MarkForMC Nrw 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ln>
          <a:noFill/>
        </a:ln>
      </a:spPr>
      <a:bodyPr rtlCol="0" anchor="ctr"/>
      <a:lstStyle>
        <a:defPPr algn="ctr">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rtlCol="0">
        <a:spAutoFit/>
      </a:bodyPr>
      <a:lstStyle>
        <a:defPPr>
          <a:lnSpc>
            <a:spcPct val="90000"/>
          </a:lnSpc>
          <a:spcBef>
            <a:spcPts val="600"/>
          </a:spcBef>
          <a:defRPr sz="1400" dirty="0" smtClean="0"/>
        </a:defPPr>
      </a:lstStyle>
    </a:txDef>
  </a:objectDefaults>
  <a:extraClrSchemeLst/>
  <a:extLst>
    <a:ext uri="{05A4C25C-085E-4340-85A3-A5531E510DB2}">
      <thm15:themeFamily xmlns:thm15="http://schemas.microsoft.com/office/thememl/2012/main" name="mc_template_8ST.potx" id="{5405C9FA-591B-423D-9861-604982ED4834}" vid="{BE2D1D4B-5B21-44CB-8F77-9C461D51DBB5}"/>
    </a:ext>
  </a:extLst>
</a:theme>
</file>

<file path=ppt/theme/theme2.xml><?xml version="1.0" encoding="utf-8"?>
<a:theme xmlns:a="http://schemas.openxmlformats.org/drawingml/2006/main" name="Office Theme">
  <a:themeElements>
    <a:clrScheme name="Mastercard 2016 Aug 19">
      <a:dk1>
        <a:srgbClr val="171717"/>
      </a:dk1>
      <a:lt1>
        <a:srgbClr val="F7F7F7"/>
      </a:lt1>
      <a:dk2>
        <a:srgbClr val="171717"/>
      </a:dk2>
      <a:lt2>
        <a:srgbClr val="D22A2F"/>
      </a:lt2>
      <a:accent1>
        <a:srgbClr val="FF671B"/>
      </a:accent1>
      <a:accent2>
        <a:srgbClr val="F38B00"/>
      </a:accent2>
      <a:accent3>
        <a:srgbClr val="FFC81F"/>
      </a:accent3>
      <a:accent4>
        <a:srgbClr val="8DB92E"/>
      </a:accent4>
      <a:accent5>
        <a:srgbClr val="4FCDB0"/>
      </a:accent5>
      <a:accent6>
        <a:srgbClr val="E8E8E8"/>
      </a:accent6>
      <a:hlink>
        <a:srgbClr val="0563C1"/>
      </a:hlink>
      <a:folHlink>
        <a:srgbClr val="E8E8E8"/>
      </a:folHlink>
    </a:clrScheme>
    <a:fontScheme name="Mastercard 2016 Mark Offc Sept10">
      <a:majorFont>
        <a:latin typeface="Mark Offc For MC Light"/>
        <a:ea typeface=""/>
        <a:cs typeface=""/>
      </a:majorFont>
      <a:minorFont>
        <a:latin typeface="MarkForMC Nrw PP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stercard 2016 Aug 19">
      <a:dk1>
        <a:srgbClr val="171717"/>
      </a:dk1>
      <a:lt1>
        <a:srgbClr val="F7F7F7"/>
      </a:lt1>
      <a:dk2>
        <a:srgbClr val="171717"/>
      </a:dk2>
      <a:lt2>
        <a:srgbClr val="D22A2F"/>
      </a:lt2>
      <a:accent1>
        <a:srgbClr val="FF671B"/>
      </a:accent1>
      <a:accent2>
        <a:srgbClr val="F38B00"/>
      </a:accent2>
      <a:accent3>
        <a:srgbClr val="FFC81F"/>
      </a:accent3>
      <a:accent4>
        <a:srgbClr val="8DB92E"/>
      </a:accent4>
      <a:accent5>
        <a:srgbClr val="4FCDB0"/>
      </a:accent5>
      <a:accent6>
        <a:srgbClr val="E8E8E8"/>
      </a:accent6>
      <a:hlink>
        <a:srgbClr val="0563C1"/>
      </a:hlink>
      <a:folHlink>
        <a:srgbClr val="E8E8E8"/>
      </a:folHlink>
    </a:clrScheme>
    <a:fontScheme name="Mastercard 2016 Mark Offc Sept10">
      <a:majorFont>
        <a:latin typeface="Mark Offc For MC Light"/>
        <a:ea typeface=""/>
        <a:cs typeface=""/>
      </a:majorFont>
      <a:minorFont>
        <a:latin typeface="MarkForMC Nrw PP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2869AB-A7E6-49DA-B356-DAF3EDC1EE6B}">
  <we:reference id="ff1b65c4-be5a-40bc-9967-5937b8daad41" version="1.0.0.1" store="EXCatalog" storeType="EXCatalog"/>
  <we:alternateReferences/>
  <we:properties>
    <we:property name="Office.AutoShowTaskpaneWithDocument" value="true"/>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mc_template_8ST</Template>
  <TotalTime>5</TotalTime>
  <Words>922</Words>
  <Application>Microsoft Office PowerPoint</Application>
  <PresentationFormat>On-screen Show (16:9)</PresentationFormat>
  <Paragraphs>115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Angsana New</vt:lpstr>
      <vt:lpstr>Arial</vt:lpstr>
      <vt:lpstr>JetBrains Mono</vt:lpstr>
      <vt:lpstr>Mark Offc For MC</vt:lpstr>
      <vt:lpstr>Mark Offc For MC Extra Light</vt:lpstr>
      <vt:lpstr>Mark Offc For MC Medium</vt:lpstr>
      <vt:lpstr>MarkForMC Nrw O</vt:lpstr>
      <vt:lpstr>mc_template_20190705</vt:lpstr>
      <vt:lpstr>Secure Software Design – Assignment 2</vt:lpstr>
      <vt:lpstr>About SecureX Web Application</vt:lpstr>
      <vt:lpstr>What is implemented?</vt:lpstr>
      <vt:lpstr>Security Feature of Admin Page</vt:lpstr>
      <vt:lpstr>CSRF Protection</vt:lpstr>
      <vt:lpstr>2 Factor Authentication</vt:lpstr>
      <vt:lpstr>Session Timeout</vt:lpstr>
      <vt:lpstr>Preventing Brute forcing:</vt:lpstr>
      <vt:lpstr>Preventing Brute forcing Contd.,</vt:lpstr>
      <vt:lpstr>Secure Session Management – Pre Deployment Configurations</vt:lpstr>
      <vt:lpstr>Major References for Implementation of this Project</vt:lpstr>
    </vt:vector>
  </TitlesOfParts>
  <Company>mastercard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Development – Assignment 2</dc:title>
  <dc:creator>Aishwarya Selvarajan</dc:creator>
  <cp:lastModifiedBy>Aishwarya Selvarajan</cp:lastModifiedBy>
  <cp:revision>1</cp:revision>
  <dcterms:created xsi:type="dcterms:W3CDTF">2023-12-18T12:43:17Z</dcterms:created>
  <dcterms:modified xsi:type="dcterms:W3CDTF">2023-12-18T17:16:11Z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c_template_date">
    <vt:lpwstr>20191108</vt:lpwstr>
  </property>
  <property fmtid="{D5CDD505-2E9C-101B-9397-08002B2CF9AE}" pid="3" name="MSIP_Label_df2f77bf-ac71-4d31-be38-cc6a5f811e56_Enabled">
    <vt:lpwstr>true</vt:lpwstr>
  </property>
  <property fmtid="{D5CDD505-2E9C-101B-9397-08002B2CF9AE}" pid="4" name="MSIP_Label_df2f77bf-ac71-4d31-be38-cc6a5f811e56_SetDate">
    <vt:lpwstr>2023-12-18T14:50:55Z</vt:lpwstr>
  </property>
  <property fmtid="{D5CDD505-2E9C-101B-9397-08002B2CF9AE}" pid="5" name="MSIP_Label_df2f77bf-ac71-4d31-be38-cc6a5f811e56_Method">
    <vt:lpwstr>Privileged</vt:lpwstr>
  </property>
  <property fmtid="{D5CDD505-2E9C-101B-9397-08002B2CF9AE}" pid="6" name="MSIP_Label_df2f77bf-ac71-4d31-be38-cc6a5f811e56_Name">
    <vt:lpwstr>Restricted</vt:lpwstr>
  </property>
  <property fmtid="{D5CDD505-2E9C-101B-9397-08002B2CF9AE}" pid="7" name="MSIP_Label_df2f77bf-ac71-4d31-be38-cc6a5f811e56_SiteId">
    <vt:lpwstr>f06fa858-824b-4a85-aacb-f372cfdc282e</vt:lpwstr>
  </property>
  <property fmtid="{D5CDD505-2E9C-101B-9397-08002B2CF9AE}" pid="8" name="MSIP_Label_df2f77bf-ac71-4d31-be38-cc6a5f811e56_ActionId">
    <vt:lpwstr>d7d4cd5b-4877-4c4f-b76c-e41ab742ac05</vt:lpwstr>
  </property>
  <property fmtid="{D5CDD505-2E9C-101B-9397-08002B2CF9AE}" pid="9" name="MSIP_Label_df2f77bf-ac71-4d31-be38-cc6a5f811e56_ContentBits">
    <vt:lpwstr>0</vt:lpwstr>
  </property>
</Properties>
</file>