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2344-AA38-B8CD-41D8-E43C22A1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DD5FA-A8A0-0A13-1B08-88F32C77A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F3E9-93C7-108F-18B9-42E48A56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EE127-8ECB-B990-4B3C-8C1A0E9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8E7F-3BE2-9A1E-2BD6-8792EDB3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6830-FD7D-054D-60C1-1878FF90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2DB0F-EA22-3372-5952-79448572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E049-F8A4-BDF5-A19B-3BE6A5E5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DB56-E752-A103-755E-83427AA4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84B0-8EEB-443C-A677-9FB35D2A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90F03-F755-7434-B50B-9AE1AC313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4E786-4D6B-3054-20EC-A1C8F3601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5020-35A9-6614-90C9-357BF12B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0EF8-5562-4C13-0FFB-114B3D3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F897-0ED8-E7EE-B19A-51E97D0B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9091-8D83-A9D0-7D98-DC699704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7233-0575-C307-AAE8-6F37427C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F28-B0FD-B295-C16A-BC65D3F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BD97-38DE-CA60-74E5-C93D0702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0FE9-D6BB-48E1-774C-60E563D4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3D56-DA2B-BA44-7ADE-1B87E223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DC7A3-6DA1-21B8-0170-E0986ED4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003F-70E2-4777-F48B-497265E7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1717-1D3E-3B8F-A943-9466B42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DF47-E56A-9F13-5FE6-1127DD73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37F0-6E1A-5F34-004A-DD68C1EB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5FA8-7462-452A-DC6B-965BD829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544F6-8BCD-C26A-08BB-34612EF40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3D9C8-191A-2DE9-06C1-B3C70EC8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28F0B-8C34-3A42-FF9C-7942D177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65DFA-607E-0ED3-E92E-7CA2114A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B1EB-A789-8436-C4BF-3FC93296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B2D3-CC6F-81A7-6545-172C1E6B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50567-861B-F10C-8DE4-C53E3FDF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EC6AF-BC5D-6F26-F9F1-12CF01A0A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37E43-F472-06B7-F9DD-5EFB13578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287A2-CC36-3C43-0D49-01321E6A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BDCE7-AE3C-14CD-18F5-3B5DA339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B7D6D-33AA-E7E8-442F-8FA25DF8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42AA-33D3-7C9A-A4AB-8639AEC7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489A0-6B85-D0A1-CB93-306C4232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A661-6809-912C-BDB5-1D0D572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AEB64-708E-81BE-1A86-6B5E488F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4D94E-51F7-E7D4-C0B3-C3C0D392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10634-B75C-6A30-4D39-F4532546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F2782-B9FA-EE4E-AFC7-A9F52DE2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31B5-4136-777A-D573-275AAEEA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9ED5-2A84-792E-3247-A663A30A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BC27-A367-635E-4105-F5B361D60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559DA-971B-5D0E-392A-3EBC672A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D95F5-394B-A021-EF46-BE7822D3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2E0F-2716-1016-4CE4-6FE4FEB4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EFBC-7FD8-7CBC-C5F3-4F465394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E3BE6-B4EF-A3B7-C730-69E74B1A6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1DFFE-BE05-9FA4-1724-6D5FDFAE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60EEB-D48D-3B3B-E5F0-B395A614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32F76-0727-A32D-879B-1E64CD8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231C-ACD7-5FE2-421E-1181EA9B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5A6B6-410E-B12D-0DB1-8284AD7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AFCF7-2334-2AE1-B4FD-BF48B30F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B8A0-0879-46DB-61FE-56AA11587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4E50-534E-954F-8D6E-A49106944FB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B04C-B275-4A58-96E9-14A14656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C6B9-5ADC-C197-02F1-5FD662119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74C2-C9F8-BE4F-B8B4-9107639A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AD1B3-DF73-1468-EAC9-DCF16ED9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47" y="1019287"/>
            <a:ext cx="5544506" cy="4819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E43181-7EFC-C545-BF33-F27EB9655D1A}"/>
              </a:ext>
            </a:extLst>
          </p:cNvPr>
          <p:cNvSpPr txBox="1"/>
          <p:nvPr/>
        </p:nvSpPr>
        <p:spPr>
          <a:xfrm>
            <a:off x="1194099" y="61533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38548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BF4137-8773-689A-CE5A-9CCDFF67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01847"/>
              </p:ext>
            </p:extLst>
          </p:nvPr>
        </p:nvGraphicFramePr>
        <p:xfrm>
          <a:off x="4465619" y="1902460"/>
          <a:ext cx="3260761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94">
                  <a:extLst>
                    <a:ext uri="{9D8B030D-6E8A-4147-A177-3AD203B41FA5}">
                      <a16:colId xmlns:a16="http://schemas.microsoft.com/office/drawing/2014/main" val="3790555234"/>
                    </a:ext>
                  </a:extLst>
                </a:gridCol>
                <a:gridCol w="1118796">
                  <a:extLst>
                    <a:ext uri="{9D8B030D-6E8A-4147-A177-3AD203B41FA5}">
                      <a16:colId xmlns:a16="http://schemas.microsoft.com/office/drawing/2014/main" val="1258953916"/>
                    </a:ext>
                  </a:extLst>
                </a:gridCol>
                <a:gridCol w="1226371">
                  <a:extLst>
                    <a:ext uri="{9D8B030D-6E8A-4147-A177-3AD203B41FA5}">
                      <a16:colId xmlns:a16="http://schemas.microsoft.com/office/drawing/2014/main" val="3404836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Coefficient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05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4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78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Happiness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0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23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Leisure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68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17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4846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E358A3-CE83-F337-B10A-3B5FF97EC255}"/>
              </a:ext>
            </a:extLst>
          </p:cNvPr>
          <p:cNvSpPr txBox="1"/>
          <p:nvPr/>
        </p:nvSpPr>
        <p:spPr>
          <a:xfrm>
            <a:off x="5662259" y="794970"/>
            <a:ext cx="8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29336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AF5C13-ACC7-F27F-6B03-C82F0CC92104}"/>
              </a:ext>
            </a:extLst>
          </p:cNvPr>
          <p:cNvSpPr txBox="1"/>
          <p:nvPr/>
        </p:nvSpPr>
        <p:spPr>
          <a:xfrm>
            <a:off x="1194099" y="61533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7AE1B-938A-5F14-3BFE-3CCF4047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5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0F64A4-7F8E-4AB0-8D3B-C42E8D305037}"/>
              </a:ext>
            </a:extLst>
          </p:cNvPr>
          <p:cNvSpPr txBox="1"/>
          <p:nvPr/>
        </p:nvSpPr>
        <p:spPr>
          <a:xfrm>
            <a:off x="1194099" y="615337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(a-c)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7CF8E4-3D08-F16E-13B3-5B28591E3E34}"/>
              </a:ext>
            </a:extLst>
          </p:cNvPr>
          <p:cNvGrpSpPr/>
          <p:nvPr/>
        </p:nvGrpSpPr>
        <p:grpSpPr>
          <a:xfrm>
            <a:off x="0" y="1809000"/>
            <a:ext cx="12064707" cy="2880000"/>
            <a:chOff x="0" y="1809000"/>
            <a:chExt cx="12064707" cy="2880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1DCB6C-B191-DC98-1D79-4DB88FF3C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09000"/>
              <a:ext cx="4021569" cy="288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203D4FE-011E-FB35-B92D-07E9695CB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569" y="1809000"/>
              <a:ext cx="4021569" cy="288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18CB1A3-D8AE-656F-A2A2-B3DF25485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3138" y="1809000"/>
              <a:ext cx="4021569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25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C4C58B-A103-35B8-E33B-5F1FFB41C9D2}"/>
              </a:ext>
            </a:extLst>
          </p:cNvPr>
          <p:cNvGrpSpPr/>
          <p:nvPr/>
        </p:nvGrpSpPr>
        <p:grpSpPr>
          <a:xfrm>
            <a:off x="0" y="1989000"/>
            <a:ext cx="12165819" cy="2880000"/>
            <a:chOff x="0" y="1989000"/>
            <a:chExt cx="12165819" cy="288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7DD4B5-45D6-66A1-C369-197FB284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9000"/>
              <a:ext cx="4055273" cy="288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61E8AD-76AD-E9B0-CCC1-5A82C6058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5273" y="1989000"/>
              <a:ext cx="4055273" cy="28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15B257-A342-7D5A-DC20-C2D5CC03D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0546" y="1989000"/>
              <a:ext cx="4055273" cy="2880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C3F309-C1B6-C544-71A6-62DB1FCFD62A}"/>
              </a:ext>
            </a:extLst>
          </p:cNvPr>
          <p:cNvSpPr txBox="1"/>
          <p:nvPr/>
        </p:nvSpPr>
        <p:spPr>
          <a:xfrm>
            <a:off x="1194099" y="615337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(d-f)</a:t>
            </a:r>
          </a:p>
        </p:txBody>
      </p:sp>
    </p:spTree>
    <p:extLst>
      <p:ext uri="{BB962C8B-B14F-4D97-AF65-F5344CB8AC3E}">
        <p14:creationId xmlns:p14="http://schemas.microsoft.com/office/powerpoint/2010/main" val="216607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BDFE40-7376-B051-C739-FDD1281C9209}"/>
              </a:ext>
            </a:extLst>
          </p:cNvPr>
          <p:cNvGrpSpPr/>
          <p:nvPr/>
        </p:nvGrpSpPr>
        <p:grpSpPr>
          <a:xfrm>
            <a:off x="0" y="1989000"/>
            <a:ext cx="12165819" cy="2880000"/>
            <a:chOff x="0" y="1989000"/>
            <a:chExt cx="12165819" cy="2880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15CCCA-16E6-8CB7-2E8F-20344BF2D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9000"/>
              <a:ext cx="4055273" cy="2880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86AF45-88D4-B145-DDF5-A870138E0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5273" y="1989000"/>
              <a:ext cx="4055273" cy="288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804EB9-C2D0-A4B7-F0AC-851172394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0546" y="1989000"/>
              <a:ext cx="4055273" cy="28800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A5D863-CB9C-EEAE-58AA-43038B927410}"/>
              </a:ext>
            </a:extLst>
          </p:cNvPr>
          <p:cNvSpPr txBox="1"/>
          <p:nvPr/>
        </p:nvSpPr>
        <p:spPr>
          <a:xfrm>
            <a:off x="1194099" y="61533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(g-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369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990AE81-0B47-E9E5-518C-4B562D04DC04}"/>
              </a:ext>
            </a:extLst>
          </p:cNvPr>
          <p:cNvGrpSpPr/>
          <p:nvPr/>
        </p:nvGrpSpPr>
        <p:grpSpPr>
          <a:xfrm>
            <a:off x="0" y="549000"/>
            <a:ext cx="11993346" cy="5760000"/>
            <a:chOff x="0" y="549000"/>
            <a:chExt cx="11993346" cy="5760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593AF1-F1C6-F9C9-C322-C32B69A5DDA5}"/>
                </a:ext>
              </a:extLst>
            </p:cNvPr>
            <p:cNvGrpSpPr/>
            <p:nvPr/>
          </p:nvGrpSpPr>
          <p:grpSpPr>
            <a:xfrm>
              <a:off x="0" y="549000"/>
              <a:ext cx="11993346" cy="2880000"/>
              <a:chOff x="0" y="1989000"/>
              <a:chExt cx="11993346" cy="2880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435B221-EC85-7701-D16B-908634C85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989000"/>
                <a:ext cx="3997782" cy="288000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6AFC3E6-FE55-A339-0D6D-7D25715F6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782" y="1989000"/>
                <a:ext cx="3997782" cy="2880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536A4C-5B18-9B9F-48D5-99AD3036B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5564" y="1989000"/>
                <a:ext cx="3997782" cy="28800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B3ECE0-9944-8827-6151-7CD90F48641D}"/>
                </a:ext>
              </a:extLst>
            </p:cNvPr>
            <p:cNvGrpSpPr/>
            <p:nvPr/>
          </p:nvGrpSpPr>
          <p:grpSpPr>
            <a:xfrm>
              <a:off x="0" y="3501000"/>
              <a:ext cx="11986989" cy="2808000"/>
              <a:chOff x="0" y="1989000"/>
              <a:chExt cx="11986989" cy="280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59C1A9D-0803-C5E6-F571-F1B812B2E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989000"/>
                <a:ext cx="3997735" cy="28080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90F5617-AD25-D7E0-CFA5-24D7E0062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1519" y="1989000"/>
                <a:ext cx="3997735" cy="280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AC8ABDC-4ED1-C1AA-631E-B57CF64E1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9254" y="1989000"/>
                <a:ext cx="3997735" cy="280800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44945C-00C0-7C59-6EC3-3A3160FAA9E8}"/>
              </a:ext>
            </a:extLst>
          </p:cNvPr>
          <p:cNvSpPr txBox="1"/>
          <p:nvPr/>
        </p:nvSpPr>
        <p:spPr>
          <a:xfrm>
            <a:off x="710004" y="6309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173825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1E18D-A2CA-D86E-F4F4-3109B973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61950"/>
            <a:ext cx="8737600" cy="6134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976DE-84F3-2E95-F2FC-C7B3166ED197}"/>
              </a:ext>
            </a:extLst>
          </p:cNvPr>
          <p:cNvSpPr txBox="1"/>
          <p:nvPr/>
        </p:nvSpPr>
        <p:spPr>
          <a:xfrm>
            <a:off x="1140311" y="63113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35422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C9FFEF0-B1FB-4BE9-06DB-EF6D63D17E96}"/>
              </a:ext>
            </a:extLst>
          </p:cNvPr>
          <p:cNvGrpSpPr/>
          <p:nvPr/>
        </p:nvGrpSpPr>
        <p:grpSpPr>
          <a:xfrm>
            <a:off x="0" y="997772"/>
            <a:ext cx="12150000" cy="2700000"/>
            <a:chOff x="0" y="997772"/>
            <a:chExt cx="12150000" cy="270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53EEE7D-5BAB-8A64-EA80-41A77960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7772"/>
              <a:ext cx="4050000" cy="27000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EEC68C-C129-33F4-279E-8745771C3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0000" y="997772"/>
              <a:ext cx="4050000" cy="2700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1559730-CD19-29F4-BED6-C7DF335DC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0000" y="997772"/>
              <a:ext cx="4050000" cy="27000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15D495-7F29-83D1-C2C9-D9FE93BAD792}"/>
              </a:ext>
            </a:extLst>
          </p:cNvPr>
          <p:cNvGrpSpPr/>
          <p:nvPr/>
        </p:nvGrpSpPr>
        <p:grpSpPr>
          <a:xfrm>
            <a:off x="0" y="3998986"/>
            <a:ext cx="12150000" cy="2700000"/>
            <a:chOff x="0" y="3998986"/>
            <a:chExt cx="12150000" cy="2700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9CF935B-6C5A-89EC-EF87-7FFDD6E3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998986"/>
              <a:ext cx="4050000" cy="2700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1675352-2BF4-DEA4-E792-090C50A4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0000" y="3998986"/>
              <a:ext cx="4050000" cy="27000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FD99C4F-96FB-8827-B4F2-19C2FABA5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000" y="3998986"/>
              <a:ext cx="4050000" cy="270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F27152-2879-2962-8F11-5A976EA53809}"/>
              </a:ext>
            </a:extLst>
          </p:cNvPr>
          <p:cNvSpPr txBox="1"/>
          <p:nvPr/>
        </p:nvSpPr>
        <p:spPr>
          <a:xfrm>
            <a:off x="387276" y="651432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 (a-f)</a:t>
            </a:r>
          </a:p>
        </p:txBody>
      </p:sp>
    </p:spTree>
    <p:extLst>
      <p:ext uri="{BB962C8B-B14F-4D97-AF65-F5344CB8AC3E}">
        <p14:creationId xmlns:p14="http://schemas.microsoft.com/office/powerpoint/2010/main" val="399871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0A85D00-8E4D-5554-C041-ABBED1FBF7F8}"/>
              </a:ext>
            </a:extLst>
          </p:cNvPr>
          <p:cNvGrpSpPr/>
          <p:nvPr/>
        </p:nvGrpSpPr>
        <p:grpSpPr>
          <a:xfrm>
            <a:off x="0" y="2079000"/>
            <a:ext cx="12150000" cy="2700000"/>
            <a:chOff x="0" y="2079000"/>
            <a:chExt cx="12150000" cy="2700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9C2692-CC41-6D18-D9C6-2D3C0D4D4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79000"/>
              <a:ext cx="4050000" cy="27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5ED045-B43B-2B90-CF2F-C3A95D81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0000" y="2079000"/>
              <a:ext cx="4050000" cy="270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002475-30F1-371F-B39C-A09A94437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0000" y="2079000"/>
              <a:ext cx="4050000" cy="2700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B383E2-80C1-AD91-CE29-F27493174DD5}"/>
              </a:ext>
            </a:extLst>
          </p:cNvPr>
          <p:cNvSpPr txBox="1"/>
          <p:nvPr/>
        </p:nvSpPr>
        <p:spPr>
          <a:xfrm>
            <a:off x="1194099" y="61533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 (g-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18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62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Seth</dc:creator>
  <cp:lastModifiedBy>Aishwarya Seth</cp:lastModifiedBy>
  <cp:revision>4</cp:revision>
  <dcterms:created xsi:type="dcterms:W3CDTF">2022-04-18T00:22:12Z</dcterms:created>
  <dcterms:modified xsi:type="dcterms:W3CDTF">2022-04-18T21:52:19Z</dcterms:modified>
</cp:coreProperties>
</file>