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574" autoAdjust="0"/>
  </p:normalViewPr>
  <p:slideViewPr>
    <p:cSldViewPr snapToGrid="0">
      <p:cViewPr varScale="1">
        <p:scale>
          <a:sx n="87" d="100"/>
          <a:sy n="87" d="100"/>
        </p:scale>
        <p:origin x="69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2018/09/26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2018/09/26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6F629-658F-4B7E-A1D1-2522EA76B0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5380A33-49FB-43FC-B60E-34A2E555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F16635-76F3-45F7-9385-A99504D2B90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008000"/>
            <a:ext cx="11339999" cy="48815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0C8E421-28C0-4976-A17C-22789B6F3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008000"/>
            <a:ext cx="5505225" cy="516896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AFEAA85-DD59-4B9B-B080-3368277EF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08000"/>
            <a:ext cx="5587800" cy="516896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EAE3C73-B1A9-4A3B-8DD2-5A3492079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08000"/>
            <a:ext cx="55998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3A52FEF-F917-4982-9855-43A0DF5DA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75912"/>
            <a:ext cx="5599800" cy="421375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C1CA8AB-B7BE-4C9F-9A0A-C849A35A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08000"/>
            <a:ext cx="55655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B0DF164-9487-4D3F-BA7D-E273D7F5A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975912"/>
            <a:ext cx="5565575" cy="421375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21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84F2FFD-7164-411A-96A5-A5211A6C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E38C26-A932-4007-84B1-21C1D9744A7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A87EF18-D404-4A92-BE37-7AC9B7223D5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B3FD9-234A-4B72-9A91-D7DD23D39C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FDBADDA-AF39-45A0-BBAB-A87608C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24564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segue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75849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EF269EA-6AE9-449D-BE5A-03758EA88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/>
            <a:r>
              <a:rPr lang="en-US" smtClean="0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73F491-E8FD-4CBC-84E6-5139D516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51641"/>
            <a:ext cx="5472001" cy="5054346"/>
          </a:xfrm>
        </p:spPr>
        <p:txBody>
          <a:bodyPr anchor="b" anchorCtr="0"/>
          <a:lstStyle>
            <a:lvl1pPr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83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C12A5E3-4178-4927-9321-CCDE04B7D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1"/>
            <a:ext cx="4840085" cy="816076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/>
            <a:r>
              <a:rPr lang="en-US" smtClean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3C2D913-09CE-4035-84E6-314496115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5997" y="651641"/>
            <a:ext cx="5472002" cy="50543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14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tx1"/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segue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92051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A9BE28-009E-4D88-9951-81B453F75A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tx1"/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segue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2681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69100" y="144000"/>
            <a:ext cx="5280100" cy="6048000"/>
          </a:xfrm>
          <a:solidFill>
            <a:schemeClr val="tx1"/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93000" y="2438399"/>
            <a:ext cx="38362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432000" tIns="432000" rIns="72000" bIns="1188000"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465176"/>
            <a:ext cx="3372329" cy="7749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lIns="180000" tIns="144000" rIns="0"/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2438399"/>
            <a:ext cx="5472000" cy="304440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570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5280100" cy="6060155"/>
          </a:xfrm>
          <a:solidFill>
            <a:schemeClr val="tx1"/>
          </a:solidFill>
        </p:spPr>
        <p:txBody>
          <a:bodyPr lIns="0" tIns="144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3263899"/>
            <a:ext cx="5472000" cy="244208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99E1708-B7A6-4D6F-9968-5398B335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1" y="4889912"/>
            <a:ext cx="4840085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7529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DBAC9A-28A2-405B-8B7E-9BE425F51354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512000"/>
            <a:ext cx="11339999" cy="43775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FD215-79E5-48E4-95DB-2C5E5A1F8E8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905B34-4C18-4A8D-8167-57B7BF03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DA3C530-12F9-48FC-BC5E-D34BDC504B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4000" y="143999"/>
            <a:ext cx="11905200" cy="6047999"/>
          </a:xfrm>
          <a:solidFill>
            <a:schemeClr val="tx1"/>
          </a:solidFill>
        </p:spPr>
        <p:txBody>
          <a:bodyPr lIns="0" r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4900" y="4910452"/>
            <a:ext cx="4101900" cy="773546"/>
          </a:xfrm>
          <a:solidFill>
            <a:schemeClr val="bg1">
              <a:lumMod val="95000"/>
            </a:schemeClr>
          </a:solidFill>
        </p:spPr>
        <p:txBody>
          <a:bodyPr lIns="180000" tIns="72000" rIns="180000" anchor="t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Enter your caption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C14527-4DF5-4A98-AE66-C80F3B8E6D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05C513-FBE3-4BA7-9084-69899356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1764000" rIns="0" anchor="ctr"/>
          <a:lstStyle>
            <a:lvl1pPr marL="0" indent="0" algn="l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15412" y="360000"/>
            <a:ext cx="4416588" cy="471657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15413" y="5076572"/>
            <a:ext cx="4416587" cy="1421429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468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  <a:endParaRPr lang="en-ZA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EB7A85F-8707-4B62-B299-F53931B86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48708" y="5540135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BA4C7E3C-7C17-46E9-928A-D3D505EEAA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48708" y="5809779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6ADD6EB2-7D8E-4991-87A6-02723731EB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48708" y="6079423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684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726F2C-157B-477E-AD76-8F54126834C2}"/>
              </a:ext>
            </a:extLst>
          </p:cNvPr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40000" cy="4377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4FB90F-5E6B-4508-96BB-939635D11AFF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4A1CB7-B157-440C-BA82-A62890EF3721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5B1BAC-5CBE-4B0E-B0AA-1C05EBEE964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68BD16A-5998-4CCA-B0F2-62F67B639A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839907-C37E-4F37-B9BB-92B4A49360E6}"/>
              </a:ext>
            </a:extLst>
          </p:cNvPr>
          <p:cNvSpPr txBox="1"/>
          <p:nvPr userDrawn="1"/>
        </p:nvSpPr>
        <p:spPr>
          <a:xfrm>
            <a:off x="10194026" y="6258973"/>
            <a:ext cx="1577974" cy="427535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ZA" sz="2000" b="1" spc="0" baseline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Contoso</a:t>
            </a:r>
            <a:r>
              <a:rPr lang="en-ZA" sz="2000" b="1" spc="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ZA" sz="2000" b="1" spc="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A" sz="1100" b="0" i="1" spc="60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Suites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5" r:id="rId4"/>
    <p:sldLayoutId id="2147483666" r:id="rId5"/>
    <p:sldLayoutId id="2147483673" r:id="rId6"/>
    <p:sldLayoutId id="2147483659" r:id="rId7"/>
    <p:sldLayoutId id="2147483660" r:id="rId8"/>
    <p:sldLayoutId id="2147483664" r:id="rId9"/>
    <p:sldLayoutId id="2147483650" r:id="rId10"/>
    <p:sldLayoutId id="2147483652" r:id="rId11"/>
    <p:sldLayoutId id="2147483671" r:id="rId12"/>
    <p:sldLayoutId id="2147483656" r:id="rId13"/>
    <p:sldLayoutId id="2147483657" r:id="rId14"/>
    <p:sldLayoutId id="2147483667" r:id="rId15"/>
    <p:sldLayoutId id="2147483668" r:id="rId16"/>
    <p:sldLayoutId id="2147483669" r:id="rId17"/>
    <p:sldLayoutId id="2147483672" r:id="rId18"/>
    <p:sldLayoutId id="2147483654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Aishwarya.Shubhalaxmi2@mindtree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ishwaryashubhalaxmi8@gmail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lack wood grain" title="Black wood grain">
            <a:extLst>
              <a:ext uri="{FF2B5EF4-FFF2-40B4-BE49-F238E27FC236}">
                <a16:creationId xmlns:a16="http://schemas.microsoft.com/office/drawing/2014/main" id="{1DFA8E42-E4CC-4EE9-BE99-2FFA2EC79C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55495"/>
            <a:ext cx="11905200" cy="6565233"/>
          </a:xfr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3338112"/>
            <a:ext cx="4416587" cy="3159889"/>
          </a:xfrm>
          <a:ln>
            <a:noFill/>
          </a:ln>
        </p:spPr>
        <p:txBody>
          <a:bodyPr/>
          <a:lstStyle/>
          <a:p>
            <a:r>
              <a:rPr lang="en-ZA" dirty="0" smtClean="0"/>
              <a:t>-</a:t>
            </a:r>
            <a:r>
              <a:rPr lang="en-ZA" sz="2800" b="1" dirty="0" smtClean="0"/>
              <a:t>M1046926</a:t>
            </a:r>
            <a:endParaRPr lang="en-ZA" sz="28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360000"/>
            <a:ext cx="4416588" cy="2978112"/>
          </a:xfrm>
          <a:ln>
            <a:noFill/>
          </a:ln>
        </p:spPr>
        <p:txBody>
          <a:bodyPr/>
          <a:lstStyle/>
          <a:p>
            <a:r>
              <a:rPr lang="en-US" dirty="0" smtClean="0"/>
              <a:t>AISHWARYA</a:t>
            </a:r>
            <a:br>
              <a:rPr lang="en-US" dirty="0" smtClean="0"/>
            </a:br>
            <a:r>
              <a:rPr lang="en-US" dirty="0" smtClean="0"/>
              <a:t>SHUBHALAXMI  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600" y="471945"/>
            <a:ext cx="4914701" cy="591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pic>
        <p:nvPicPr>
          <p:cNvPr id="6" name="Picture Placeholder 7" descr="Black wood grain" title="Black wood grain">
            <a:extLst>
              <a:ext uri="{FF2B5EF4-FFF2-40B4-BE49-F238E27FC236}">
                <a16:creationId xmlns:a16="http://schemas.microsoft.com/office/drawing/2014/main" id="{1DFA8E42-E4CC-4EE9-BE99-2FFA2EC79C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72000" y="144000"/>
            <a:ext cx="12049200" cy="6632029"/>
          </a:xfrm>
        </p:spPr>
      </p:pic>
      <p:sp>
        <p:nvSpPr>
          <p:cNvPr id="7" name="TextBox 6"/>
          <p:cNvSpPr txBox="1"/>
          <p:nvPr/>
        </p:nvSpPr>
        <p:spPr>
          <a:xfrm>
            <a:off x="414031" y="2713856"/>
            <a:ext cx="3794411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ABOUT ME :-</a:t>
            </a:r>
            <a:endParaRPr lang="en-US" sz="36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600" y="569411"/>
            <a:ext cx="5452803" cy="569386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People call me : Aishwarya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I landed on earth on : 8</a:t>
            </a:r>
            <a:r>
              <a:rPr lang="en-US" sz="2800" baseline="30000" dirty="0" smtClean="0">
                <a:solidFill>
                  <a:schemeClr val="bg1"/>
                </a:solidFill>
              </a:rPr>
              <a:t>th</a:t>
            </a:r>
            <a:r>
              <a:rPr lang="en-US" sz="2800" dirty="0" smtClean="0">
                <a:solidFill>
                  <a:schemeClr val="bg1"/>
                </a:solidFill>
              </a:rPr>
              <a:t> March, 1996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I was born and brought up in Bokaro Steel City, Jharkhand.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Currently, I am working as an Engineer in Mindtree.</a:t>
            </a:r>
          </a:p>
        </p:txBody>
      </p:sp>
    </p:spTree>
    <p:extLst>
      <p:ext uri="{BB962C8B-B14F-4D97-AF65-F5344CB8AC3E}">
        <p14:creationId xmlns:p14="http://schemas.microsoft.com/office/powerpoint/2010/main" val="233547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pic>
        <p:nvPicPr>
          <p:cNvPr id="6" name="Picture Placeholder 7" descr="Black wood grain" title="Black wood grain">
            <a:extLst>
              <a:ext uri="{FF2B5EF4-FFF2-40B4-BE49-F238E27FC236}">
                <a16:creationId xmlns:a16="http://schemas.microsoft.com/office/drawing/2014/main" id="{1DFA8E42-E4CC-4EE9-BE99-2FFA2EC79C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55495"/>
            <a:ext cx="11905200" cy="6565233"/>
          </a:xfrm>
        </p:spPr>
      </p:pic>
      <p:sp>
        <p:nvSpPr>
          <p:cNvPr id="7" name="TextBox 6"/>
          <p:cNvSpPr txBox="1"/>
          <p:nvPr/>
        </p:nvSpPr>
        <p:spPr>
          <a:xfrm>
            <a:off x="561861" y="2691780"/>
            <a:ext cx="3227941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+mj-lt"/>
              </a:rPr>
              <a:t>FAMILY:-</a:t>
            </a:r>
            <a:endParaRPr lang="en-US" sz="36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5557" y="973474"/>
            <a:ext cx="6312665" cy="440120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My family is my lifeline and my greatest strength.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My father works in Damodar Valley Corporation, Chandrapura.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My mother is a homemaker.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I have a younger brother who is currently in his 3</a:t>
            </a:r>
            <a:r>
              <a:rPr lang="en-US" sz="2800" baseline="30000" dirty="0" smtClean="0">
                <a:solidFill>
                  <a:schemeClr val="bg1"/>
                </a:solidFill>
              </a:rPr>
              <a:t>rd</a:t>
            </a:r>
            <a:r>
              <a:rPr lang="en-US" sz="2800" dirty="0" smtClean="0">
                <a:solidFill>
                  <a:schemeClr val="bg1"/>
                </a:solidFill>
              </a:rPr>
              <a:t> year of B.Tech.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55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pic>
        <p:nvPicPr>
          <p:cNvPr id="6" name="Picture Placeholder 7" descr="Black wood grain" title="Black wood grain">
            <a:extLst>
              <a:ext uri="{FF2B5EF4-FFF2-40B4-BE49-F238E27FC236}">
                <a16:creationId xmlns:a16="http://schemas.microsoft.com/office/drawing/2014/main" id="{1DFA8E42-E4CC-4EE9-BE99-2FFA2EC79C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55495"/>
            <a:ext cx="11905200" cy="6565233"/>
          </a:xfrm>
        </p:spPr>
      </p:pic>
      <p:sp>
        <p:nvSpPr>
          <p:cNvPr id="7" name="TextBox 6"/>
          <p:cNvSpPr txBox="1"/>
          <p:nvPr/>
        </p:nvSpPr>
        <p:spPr>
          <a:xfrm>
            <a:off x="385591" y="2691780"/>
            <a:ext cx="3393195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+mj-lt"/>
              </a:rPr>
              <a:t>EDUCATION:-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0377" y="1258981"/>
            <a:ext cx="7855805" cy="353943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Matriculation:</a:t>
            </a:r>
          </a:p>
          <a:p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BRL DAV Public School, Bhandaridah, Bokaro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Intermediate: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  Chinmaya Vidyalaya, Bokaro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Engineering: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  College of Engineering &amp; Technology, Bhubaneswar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56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pic>
        <p:nvPicPr>
          <p:cNvPr id="6" name="Picture Placeholder 7" descr="Black wood grain" title="Black wood grain">
            <a:extLst>
              <a:ext uri="{FF2B5EF4-FFF2-40B4-BE49-F238E27FC236}">
                <a16:creationId xmlns:a16="http://schemas.microsoft.com/office/drawing/2014/main" id="{1DFA8E42-E4CC-4EE9-BE99-2FFA2EC79C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22291"/>
            <a:ext cx="11905200" cy="6565233"/>
          </a:xfrm>
        </p:spPr>
      </p:pic>
      <p:sp>
        <p:nvSpPr>
          <p:cNvPr id="7" name="TextBox 6"/>
          <p:cNvSpPr txBox="1"/>
          <p:nvPr/>
        </p:nvSpPr>
        <p:spPr>
          <a:xfrm>
            <a:off x="532452" y="2708602"/>
            <a:ext cx="3786160" cy="12003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+mj-lt"/>
              </a:rPr>
              <a:t>HOBBIES AND 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+mj-lt"/>
              </a:rPr>
              <a:t>INTERESTS:-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2506" y="804500"/>
            <a:ext cx="6654188" cy="539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86977" y="1620064"/>
            <a:ext cx="6481739" cy="353943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I am very fond of painting and sketching.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I am interested in crafting as well.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I love reading novels and watching crime and thriller drama.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65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pic>
        <p:nvPicPr>
          <p:cNvPr id="6" name="Picture Placeholder 7" descr="Black wood grain" title="Black wood grain">
            <a:extLst>
              <a:ext uri="{FF2B5EF4-FFF2-40B4-BE49-F238E27FC236}">
                <a16:creationId xmlns:a16="http://schemas.microsoft.com/office/drawing/2014/main" id="{1DFA8E42-E4CC-4EE9-BE99-2FFA2EC79C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77529"/>
            <a:ext cx="11905200" cy="6565233"/>
          </a:xfrm>
        </p:spPr>
      </p:pic>
      <p:sp>
        <p:nvSpPr>
          <p:cNvPr id="7" name="TextBox 6"/>
          <p:cNvSpPr txBox="1"/>
          <p:nvPr/>
        </p:nvSpPr>
        <p:spPr>
          <a:xfrm>
            <a:off x="352539" y="2850911"/>
            <a:ext cx="4699927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+mj-lt"/>
              </a:rPr>
              <a:t>TECHNICAL SKILLS:-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5214" y="1101687"/>
            <a:ext cx="5244029" cy="489364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PROGRAMMING LANGUAGES:-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 C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JAVA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TOOLS:-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 ECLIPSE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 SELENIUM WEBDRIVER 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 JMETER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34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pic>
        <p:nvPicPr>
          <p:cNvPr id="6" name="Picture Placeholder 7" descr="Black wood grain" title="Black wood grain">
            <a:extLst>
              <a:ext uri="{FF2B5EF4-FFF2-40B4-BE49-F238E27FC236}">
                <a16:creationId xmlns:a16="http://schemas.microsoft.com/office/drawing/2014/main" id="{1DFA8E42-E4CC-4EE9-BE99-2FFA2EC79C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55495"/>
            <a:ext cx="11905200" cy="6565233"/>
          </a:xfrm>
        </p:spPr>
      </p:pic>
      <p:sp>
        <p:nvSpPr>
          <p:cNvPr id="7" name="TextBox 6"/>
          <p:cNvSpPr txBox="1"/>
          <p:nvPr/>
        </p:nvSpPr>
        <p:spPr>
          <a:xfrm>
            <a:off x="418641" y="2737108"/>
            <a:ext cx="4406747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+mj-lt"/>
              </a:rPr>
              <a:t>LIFE AT KALINGA:-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18602" y="561860"/>
            <a:ext cx="5651653" cy="526297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My first step into corporate world: Mindtree, Kalinga.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 I am a part of Orchard Learning Program at Kalinga.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bg1"/>
              </a:solidFill>
            </a:endParaRP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 It has been a great learning experience till now.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79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pic>
        <p:nvPicPr>
          <p:cNvPr id="6" name="Picture Placeholder 7" descr="Black wood grain" title="Black wood grain">
            <a:extLst>
              <a:ext uri="{FF2B5EF4-FFF2-40B4-BE49-F238E27FC236}">
                <a16:creationId xmlns:a16="http://schemas.microsoft.com/office/drawing/2014/main" id="{1DFA8E42-E4CC-4EE9-BE99-2FFA2EC79C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-4275" y="0"/>
            <a:ext cx="12048000" cy="6762508"/>
          </a:xfrm>
        </p:spPr>
      </p:pic>
      <p:sp>
        <p:nvSpPr>
          <p:cNvPr id="7" name="TextBox 6"/>
          <p:cNvSpPr txBox="1"/>
          <p:nvPr/>
        </p:nvSpPr>
        <p:spPr>
          <a:xfrm>
            <a:off x="144000" y="2859316"/>
            <a:ext cx="471443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+mj-lt"/>
              </a:rPr>
              <a:t>CONTACT DETAILS:-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95686" y="965208"/>
            <a:ext cx="6547514" cy="483209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Mail me at:-</a:t>
            </a:r>
          </a:p>
          <a:p>
            <a:endParaRPr lang="en-US" sz="2800" b="1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hlinkClick r:id="rId3"/>
              </a:rPr>
              <a:t>Aishwarya.Shubhalaxmi2@mindtree.com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hlinkClick r:id="rId4"/>
              </a:rPr>
              <a:t>aishwaryashubhalaxmi8@gmail.com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b="1" dirty="0" smtClean="0">
                <a:solidFill>
                  <a:schemeClr val="bg1"/>
                </a:solidFill>
              </a:rPr>
              <a:t>Call me at:-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  8455902044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67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pic>
        <p:nvPicPr>
          <p:cNvPr id="6" name="Picture Placeholder 7" descr="Black wood grain" title="Black wood grain">
            <a:extLst>
              <a:ext uri="{FF2B5EF4-FFF2-40B4-BE49-F238E27FC236}">
                <a16:creationId xmlns:a16="http://schemas.microsoft.com/office/drawing/2014/main" id="{1DFA8E42-E4CC-4EE9-BE99-2FFA2EC79C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55495"/>
            <a:ext cx="11905200" cy="6565233"/>
          </a:xfrm>
        </p:spPr>
      </p:pic>
      <p:sp>
        <p:nvSpPr>
          <p:cNvPr id="7" name="TextBox 6"/>
          <p:cNvSpPr txBox="1"/>
          <p:nvPr/>
        </p:nvSpPr>
        <p:spPr>
          <a:xfrm>
            <a:off x="3097561" y="2573912"/>
            <a:ext cx="6731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+mj-lt"/>
              </a:rPr>
              <a:t>THANK  YOU !!!</a:t>
            </a:r>
            <a:endParaRPr lang="en-US" sz="7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557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1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056AFF"/>
      </a:accent1>
      <a:accent2>
        <a:srgbClr val="FF391E"/>
      </a:accent2>
      <a:accent3>
        <a:srgbClr val="A1CC18"/>
      </a:accent3>
      <a:accent4>
        <a:srgbClr val="FFC000"/>
      </a:accent4>
      <a:accent5>
        <a:srgbClr val="1554B2"/>
      </a:accent5>
      <a:accent6>
        <a:srgbClr val="8BB20C"/>
      </a:accent6>
      <a:hlink>
        <a:srgbClr val="056AFF"/>
      </a:hlink>
      <a:folHlink>
        <a:srgbClr val="056AFF"/>
      </a:folHlink>
    </a:clrScheme>
    <a:fontScheme name="Custom 150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83186">
              <a:schemeClr val="tx1"/>
            </a:gs>
            <a:gs pos="0">
              <a:schemeClr val="accent1">
                <a:alpha val="50000"/>
              </a:schemeClr>
            </a:gs>
            <a:gs pos="46000">
              <a:schemeClr val="accent1">
                <a:lumMod val="50000"/>
                <a:alpha val="90000"/>
              </a:schemeClr>
            </a:gs>
          </a:gsLst>
          <a:lin ang="3600000" scaled="0"/>
        </a:gradFill>
      </a:spPr>
      <a:bodyPr vert="horz" lIns="72000" tIns="180000" rIns="180000" bIns="0" rtlCol="0" anchor="t">
        <a:noAutofit/>
      </a:bodyPr>
      <a:lstStyle>
        <a:defPPr algn="r">
          <a:lnSpc>
            <a:spcPts val="4700"/>
          </a:lnSpc>
          <a:spcBef>
            <a:spcPct val="0"/>
          </a:spcBef>
          <a:defRPr sz="4500">
            <a:solidFill>
              <a:schemeClr val="bg1"/>
            </a:solidFill>
            <a:latin typeface="Rockwell" panose="02060603020205020403" pitchFamily="18" charset="0"/>
            <a:ea typeface="+mj-ea"/>
            <a:cs typeface="+mj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Dark Presentation Layout_sb - v6" id="{3985CD43-4791-44D3-944B-21F18D2F34B9}" vid="{0CEC0D0A-A6A8-43A8-804B-2F8B0AFBB4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C84253-309E-4D9C-A108-C7E6A17343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B11F4F-FB0A-4C04-9CF1-2D6EB361B4D8}">
  <ds:schemaRefs>
    <ds:schemaRef ds:uri="http://schemas.microsoft.com/office/2006/documentManagement/types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6dc4bcd6-49db-4c07-9060-8acfc67cef9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6551E6F-1549-4031-A231-F45108FE69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wood presentation</Template>
  <TotalTime>0</TotalTime>
  <Words>233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Rockwell</vt:lpstr>
      <vt:lpstr>Times New Roman</vt:lpstr>
      <vt:lpstr>Wingdings</vt:lpstr>
      <vt:lpstr>Office Theme</vt:lpstr>
      <vt:lpstr>AISHWARYA SHUBHALAXMI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2018-09-24T16:26:30Z</dcterms:created>
  <dcterms:modified xsi:type="dcterms:W3CDTF">2018-09-26T16:30:49Z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