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B5D1-D65B-4115-90B6-6D7EED61363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D143-99CC-43D9-8704-7DF33901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B5D1-D65B-4115-90B6-6D7EED61363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D143-99CC-43D9-8704-7DF33901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5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B5D1-D65B-4115-90B6-6D7EED61363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D143-99CC-43D9-8704-7DF33901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B5D1-D65B-4115-90B6-6D7EED61363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D143-99CC-43D9-8704-7DF33901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0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B5D1-D65B-4115-90B6-6D7EED61363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D143-99CC-43D9-8704-7DF33901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6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B5D1-D65B-4115-90B6-6D7EED61363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D143-99CC-43D9-8704-7DF33901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3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B5D1-D65B-4115-90B6-6D7EED61363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D143-99CC-43D9-8704-7DF33901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9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B5D1-D65B-4115-90B6-6D7EED61363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D143-99CC-43D9-8704-7DF33901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8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B5D1-D65B-4115-90B6-6D7EED61363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D143-99CC-43D9-8704-7DF33901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9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B5D1-D65B-4115-90B6-6D7EED61363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D143-99CC-43D9-8704-7DF33901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4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B5D1-D65B-4115-90B6-6D7EED61363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D143-99CC-43D9-8704-7DF33901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EB5D1-D65B-4115-90B6-6D7EED61363A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7D143-99CC-43D9-8704-7DF33901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5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73815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/>
              <a:t>                   PERFORMANCE TESTING</a:t>
            </a:r>
            <a:br>
              <a:rPr lang="en-US" b="1" dirty="0" smtClean="0"/>
            </a:br>
            <a:r>
              <a:rPr lang="en-US" b="1" dirty="0" smtClean="0"/>
              <a:t>                                   AND</a:t>
            </a:r>
            <a:br>
              <a:rPr lang="en-US" b="1" dirty="0" smtClean="0"/>
            </a:br>
            <a:r>
              <a:rPr lang="en-US" b="1" dirty="0" smtClean="0"/>
              <a:t>                               ITS TYPES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039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WHAT IS PERFORMANCE TESTING?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Performance </a:t>
            </a:r>
            <a:r>
              <a:rPr lang="en-US" b="1" dirty="0"/>
              <a:t>testing</a:t>
            </a:r>
            <a:r>
              <a:rPr lang="en-US" dirty="0"/>
              <a:t> is in general, a </a:t>
            </a:r>
            <a:r>
              <a:rPr lang="en-US" dirty="0" smtClean="0"/>
              <a:t>testing practice </a:t>
            </a:r>
            <a:r>
              <a:rPr lang="en-US" dirty="0"/>
              <a:t>performed to determine how a </a:t>
            </a:r>
            <a:r>
              <a:rPr lang="en-US" dirty="0" smtClean="0"/>
              <a:t>system</a:t>
            </a:r>
            <a:r>
              <a:rPr lang="en-US" dirty="0"/>
              <a:t> performs in terms of responsiveness and stability under a particular workload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focus of Performance Testing is checking a software </a:t>
            </a:r>
            <a:r>
              <a:rPr lang="en-US" dirty="0" smtClean="0"/>
              <a:t>program’s: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Speed </a:t>
            </a:r>
            <a:r>
              <a:rPr lang="en-US" sz="2400" dirty="0"/>
              <a:t>- Determines whether the application responds </a:t>
            </a:r>
            <a:r>
              <a:rPr lang="en-US" sz="2400" dirty="0" smtClean="0"/>
              <a:t>quickly.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Scalability - Determines maximum user load the software application can handle.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Stability - Determines if the application is stable under varying </a:t>
            </a:r>
            <a:r>
              <a:rPr lang="en-US" sz="2400" dirty="0" smtClean="0"/>
              <a:t>loads.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670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TYPES OF PERFORMANCE TESTING: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TESTING</a:t>
            </a:r>
          </a:p>
          <a:p>
            <a:r>
              <a:rPr lang="en-US" dirty="0" smtClean="0"/>
              <a:t>STRESS TESTING</a:t>
            </a:r>
          </a:p>
          <a:p>
            <a:r>
              <a:rPr lang="en-US" dirty="0" smtClean="0"/>
              <a:t>ENDURANCE TESTING</a:t>
            </a:r>
          </a:p>
          <a:p>
            <a:r>
              <a:rPr lang="en-US" dirty="0" smtClean="0"/>
              <a:t>SPIKE TESTING</a:t>
            </a:r>
          </a:p>
          <a:p>
            <a:r>
              <a:rPr lang="en-US" dirty="0" smtClean="0"/>
              <a:t>SCALABILITY TESTING</a:t>
            </a:r>
          </a:p>
          <a:p>
            <a:r>
              <a:rPr lang="en-US" dirty="0" smtClean="0"/>
              <a:t>VOLUME TESTING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6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LOAD TESTING: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testing method checks </a:t>
            </a:r>
            <a:r>
              <a:rPr lang="en-US" dirty="0"/>
              <a:t>the application's ability to perform under anticipated user loads.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 helps to identify the maximum operating capacity of an application as well as any </a:t>
            </a:r>
            <a:r>
              <a:rPr lang="en-US" dirty="0" smtClean="0"/>
              <a:t>bottlenecks(overloaded networks) </a:t>
            </a:r>
            <a:r>
              <a:rPr lang="en-US" dirty="0"/>
              <a:t>and determine which element is causing degradation.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9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STRESS TESTING: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method involves </a:t>
            </a:r>
            <a:r>
              <a:rPr lang="en-US" dirty="0"/>
              <a:t>testing an application under extreme workloads to see how it handles high traffic or data processing.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objective is to identify breaking point of an application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includes overloading the existing resources with excess jobs to break the system down.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5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ENDURANCE TESTING: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also known as Soak testing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involves testing a system with a significant load extended over a significant period of time, to discover how the system behaves under sustained </a:t>
            </a:r>
            <a:r>
              <a:rPr lang="en-US" dirty="0" smtClean="0"/>
              <a:t>use.</a:t>
            </a:r>
          </a:p>
          <a:p>
            <a:endParaRPr lang="en-US" dirty="0" smtClean="0"/>
          </a:p>
          <a:p>
            <a:r>
              <a:rPr lang="en-US" dirty="0"/>
              <a:t>That is, to ensure that the throughput and/or response times after some long period of sustained activity are as good or better than at the beginning of the test.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1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SPIKE TESTING: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tests </a:t>
            </a:r>
            <a:r>
              <a:rPr lang="en-US" dirty="0"/>
              <a:t>the software's reaction to sudden large spikes in the load generated by users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 The </a:t>
            </a:r>
            <a:r>
              <a:rPr lang="en-US" dirty="0" smtClean="0"/>
              <a:t>objective </a:t>
            </a:r>
            <a:r>
              <a:rPr lang="en-US" dirty="0"/>
              <a:t>of this type of performance test is to verify a system's stability during bursts of concurrent user and or system activity to varying degrees of load over varying time periods.</a:t>
            </a:r>
          </a:p>
        </p:txBody>
      </p:sp>
    </p:spTree>
    <p:extLst>
      <p:ext uri="{BB962C8B-B14F-4D97-AF65-F5344CB8AC3E}">
        <p14:creationId xmlns:p14="http://schemas.microsoft.com/office/powerpoint/2010/main" val="199483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SCALABILITY TESTING: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 Testing is the ability of a network, system or a process to continue to function well, when changes are done in size or volume of the system to meet growing need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This ensures </a:t>
            </a:r>
            <a:r>
              <a:rPr lang="en-US" dirty="0"/>
              <a:t>that an application can handle the projected increase in user traffic, data volume, transaction counts frequency, </a:t>
            </a:r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2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VOLUME TESTING: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Under Volume Testing large </a:t>
            </a:r>
            <a:r>
              <a:rPr lang="en-US" dirty="0" smtClean="0"/>
              <a:t>amount of data </a:t>
            </a:r>
            <a:r>
              <a:rPr lang="en-US" dirty="0"/>
              <a:t>is populated in database and the overall software system's behavior is monitored. </a:t>
            </a:r>
            <a:endParaRPr lang="en-US" dirty="0" smtClean="0"/>
          </a:p>
          <a:p>
            <a:r>
              <a:rPr lang="en-US" dirty="0" smtClean="0"/>
              <a:t>It is also known as floo</a:t>
            </a:r>
            <a:r>
              <a:rPr lang="en-US" dirty="0" smtClean="0"/>
              <a:t>d testing.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objective is to check software application's performance under varying database volumes.</a:t>
            </a:r>
          </a:p>
        </p:txBody>
      </p:sp>
    </p:spTree>
    <p:extLst>
      <p:ext uri="{BB962C8B-B14F-4D97-AF65-F5344CB8AC3E}">
        <p14:creationId xmlns:p14="http://schemas.microsoft.com/office/powerpoint/2010/main" val="247894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271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                   PERFORMANCE TESTING                                    AND                                ITS TYPES</vt:lpstr>
      <vt:lpstr>WHAT IS PERFORMANCE TESTING?</vt:lpstr>
      <vt:lpstr>TYPES OF PERFORMANCE TESTING:</vt:lpstr>
      <vt:lpstr>LOAD TESTING:</vt:lpstr>
      <vt:lpstr>STRESS TESTING:</vt:lpstr>
      <vt:lpstr>ENDURANCE TESTING:</vt:lpstr>
      <vt:lpstr>SPIKE TESTING:</vt:lpstr>
      <vt:lpstr>SCALABILITY TESTING:</vt:lpstr>
      <vt:lpstr>VOLUME TESTING: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Shubhalaxmi</dc:creator>
  <cp:lastModifiedBy>Aishwarya Shubhalaxmi</cp:lastModifiedBy>
  <cp:revision>11</cp:revision>
  <dcterms:created xsi:type="dcterms:W3CDTF">2018-07-30T20:33:02Z</dcterms:created>
  <dcterms:modified xsi:type="dcterms:W3CDTF">2018-07-31T03:39:04Z</dcterms:modified>
</cp:coreProperties>
</file>