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sarivo"/>
      <p:regular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uSZHWlcJ4JS+1YDq4GBYvGKIP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sariv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osariv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6211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200"/>
              <a:buFont typeface="Rosarivo"/>
              <a:buNone/>
            </a:pPr>
            <a: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PYTHON INSTALLATION</a:t>
            </a:r>
            <a:endParaRPr sz="72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Go to Start and click on “Python 3.9”.</a:t>
            </a:r>
            <a:b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</a:br>
            <a:r>
              <a:rPr lang="en-US" sz="40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In the dropdown menu, click on IDLE (Python 3.9 64-bit).</a:t>
            </a:r>
            <a:endParaRPr sz="4000"/>
          </a:p>
        </p:txBody>
      </p:sp>
      <p:pic>
        <p:nvPicPr>
          <p:cNvPr id="135" name="Google Shape;13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457" y="1978025"/>
            <a:ext cx="41010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892" y="542175"/>
            <a:ext cx="5576100" cy="59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/>
        </p:nvSpPr>
        <p:spPr>
          <a:xfrm>
            <a:off x="7455150" y="1506350"/>
            <a:ext cx="3623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IDLE stands for Integrated Development Learning Environment.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/>
        </p:nvSpPr>
        <p:spPr>
          <a:xfrm>
            <a:off x="1239450" y="1905157"/>
            <a:ext cx="971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Happy Learning!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1156995" y="1886015"/>
            <a:ext cx="9685176" cy="2816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66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Kindly perform the installation </a:t>
            </a:r>
            <a:br>
              <a:rPr lang="en-US" sz="66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</a:br>
            <a:r>
              <a:rPr b="1" lang="en-US" sz="66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under parental supervision</a:t>
            </a:r>
            <a:endParaRPr b="1"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220755" y="681037"/>
            <a:ext cx="10515600" cy="93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Type “Download Python IDE” in the Search bar</a:t>
            </a:r>
            <a:b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</a:b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and go to www.python.org</a:t>
            </a:r>
            <a:endParaRPr/>
          </a:p>
        </p:txBody>
      </p:sp>
      <p:pic>
        <p:nvPicPr>
          <p:cNvPr id="95" name="Google Shape;9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149" y="2185775"/>
            <a:ext cx="78777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838200" y="5237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Click on “Download Python 3.9.6” for installation on Windows. Otherwise, click on the OS which you use and install the latest version </a:t>
            </a:r>
            <a:endParaRPr/>
          </a:p>
        </p:txBody>
      </p:sp>
      <p:pic>
        <p:nvPicPr>
          <p:cNvPr id="101" name="Google Shape;10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892" y="2257684"/>
            <a:ext cx="7896300" cy="4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Go to Downloads and click on the installed package</a:t>
            </a:r>
            <a:endParaRPr/>
          </a:p>
        </p:txBody>
      </p:sp>
      <p:pic>
        <p:nvPicPr>
          <p:cNvPr id="107" name="Google Shape;10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135" y="1978025"/>
            <a:ext cx="82977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Click on “Install Now”</a:t>
            </a:r>
            <a:endParaRPr/>
          </a:p>
        </p:txBody>
      </p:sp>
      <p:pic>
        <p:nvPicPr>
          <p:cNvPr id="113" name="Google Shape;11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7535" y="1825625"/>
            <a:ext cx="703692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583" y="1425124"/>
            <a:ext cx="6852286" cy="4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Click on “Close”</a:t>
            </a:r>
            <a:endParaRPr/>
          </a:p>
        </p:txBody>
      </p:sp>
      <p:pic>
        <p:nvPicPr>
          <p:cNvPr id="124" name="Google Shape;12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134" y="1825625"/>
            <a:ext cx="706773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838200" y="25578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200"/>
              <a:buFont typeface="Rosarivo"/>
              <a:buNone/>
            </a:pPr>
            <a: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You have successfully </a:t>
            </a:r>
            <a:b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</a:br>
            <a: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installed Python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2021-06-29T07:34:44Z</dcterms:created>
  <dc:creator>Aishwarya S</dc:creator>
</cp:coreProperties>
</file>