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sarivo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4h8Us+QSH1XPTTiyqHMhFzB5G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sariv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sariv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743500"/>
            <a:ext cx="91440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0"/>
              <a:buFont typeface="Rosarivo"/>
              <a:buNone/>
            </a:pPr>
            <a:r>
              <a:rPr lang="en-US" sz="80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OPERATORS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1317173" y="2067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PYTHON OPERATOR PRECEDENCE (Contd.)</a:t>
            </a:r>
            <a:endParaRPr sz="5400"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1" l="0" r="0" t="69788"/>
          <a:stretch/>
        </p:blipFill>
        <p:spPr>
          <a:xfrm>
            <a:off x="1926379" y="1996750"/>
            <a:ext cx="7001852" cy="169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7800" y="3608475"/>
            <a:ext cx="7059010" cy="2391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0"/>
          <p:cNvCxnSpPr/>
          <p:nvPr/>
        </p:nvCxnSpPr>
        <p:spPr>
          <a:xfrm>
            <a:off x="8927066" y="2040464"/>
            <a:ext cx="0" cy="16048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604866"/>
            <a:ext cx="10515600" cy="4841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t/>
            </a:r>
            <a:endParaRPr sz="85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If we are not sure, what is the data type of a value, Python interpreter can tell us: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718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a = 12.34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type(a)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&lt;class ‘float'&gt; 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7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b = 25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type(b)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&lt;class 'int'&gt; 				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type()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4"/>
            <a:ext cx="10515600" cy="462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 Python, it is possible to change one type of value/variable to another type. It is known as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type conversion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type casting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conversion can be done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explicitly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(programmer specifies the conversions) or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implicitly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(Python interpreter automatically converts the data type).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For explicit type casting, we use functions: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int()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float()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str()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bool()</a:t>
            </a:r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TYPE CASTING IN PYTHON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838200" y="1825624"/>
            <a:ext cx="10515600" cy="462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a = 12.34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b = int(a)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print b 			 Output: 12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a = 25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y = float(a)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print y 			 Output: 25.0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TYPE CASTING IN PYTHON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/>
        </p:nvSpPr>
        <p:spPr>
          <a:xfrm>
            <a:off x="1239450" y="1905157"/>
            <a:ext cx="971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600"/>
              <a:buFont typeface="Rosarivo"/>
              <a:buNone/>
            </a:pPr>
            <a:r>
              <a:rPr b="0" i="0" lang="en-US" sz="9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Happy Learning!</a:t>
            </a:r>
            <a:endParaRPr b="0"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1825624"/>
            <a:ext cx="10515600" cy="462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Assume variable a=10 and variable b=21, then –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+ b = 31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– b = -11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* b = 210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 / a = 2.1 		(Returns a float value)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 % a = 1 		(Returns the remainder after division)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a**b = 10</a:t>
            </a:r>
            <a:r>
              <a:rPr baseline="3000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21		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(Performs the exponential operation and 								 returns the value)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9//2 = 4 		     (Returns an integer quotient after division)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ARITHMETIC OPERATORS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38200" y="1825624"/>
            <a:ext cx="10515600" cy="462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These operators compare the values on either side of them and decide the relation among them. They are also called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Relational operators.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Assume variable a=10 and variable b=20, then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(a == b) is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(a != b) is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(a &gt; b)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(a &lt; b) is True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(a &gt;= b) is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(a &lt;= b) is True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COMPARISON OPERATORS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838200" y="1737341"/>
            <a:ext cx="10515600" cy="462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They are also called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Augmented Assignment operators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Assume variable a holds 10 and variable b holds 20, then -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 = a + b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 += a is equivalent to c = c +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 -= a is equivalent to c = c - 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 *= a is equivalent to c = c * 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 /= a is equivalent to c = c / 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 %= a is equivalent to c = c % 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 **= a is equivalent to c = c ** 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 //= a is equivalent to c = c // a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ASSIGNMENT OPERATORS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838200" y="1825625"/>
            <a:ext cx="107202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a=True and variable b=False, then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(a and b) is False 	</a:t>
            </a: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(If both the operands are True then condition becomes True)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(a or b) is True 	     </a:t>
            </a: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(If any of the two operands are non-zero then condition becomes True)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(not b) is True </a:t>
            </a: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		(Used to reverse the logical state of its operand)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LOGICAL OPERATORS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838200" y="1825624"/>
            <a:ext cx="10515600" cy="462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Membership operators in Python test for membership in a sequence, such as strings, lists, or tuples.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Assume variable x = [2, 3, 4], then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 in x 		   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(Evaluates to True, if it finds the value in the specified sequence and False otherwise)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 not in x 		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(Evaluates to True, if it does not find the value in the specified sequence and False otherwise)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MEMBERSHIP OPERATORS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838200" y="1825624"/>
            <a:ext cx="10515600" cy="462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These operators compare the values of two variables.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Assume variable a=10 and variable b=20, then –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is b			     </a:t>
            </a: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(Evaluates to True if the variables on either side of the operator have the same value, False otherwise)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is not b 		 True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(Evaluates to False if the variables on either side of the operator have the same value, True otherwise)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IDENTITY OPERATORS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TRUTH VALUE IN PYTHON</a:t>
            </a: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956" y="2458884"/>
            <a:ext cx="10786185" cy="315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838200" y="1719944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following table lists all the operators from highest precedence to the lowest:</a:t>
            </a:r>
            <a:endParaRPr sz="18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27730" l="0" r="0" t="0"/>
          <a:stretch/>
        </p:blipFill>
        <p:spPr>
          <a:xfrm>
            <a:off x="1139500" y="2630075"/>
            <a:ext cx="7001851" cy="4048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9"/>
          <p:cNvCxnSpPr/>
          <p:nvPr/>
        </p:nvCxnSpPr>
        <p:spPr>
          <a:xfrm>
            <a:off x="8141352" y="2503843"/>
            <a:ext cx="0" cy="40482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9"/>
          <p:cNvSpPr txBox="1"/>
          <p:nvPr/>
        </p:nvSpPr>
        <p:spPr>
          <a:xfrm>
            <a:off x="1317173" y="2067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PYTHON OPERATOR PRECEDENCE 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2021-06-30T08:56:11Z</dcterms:created>
  <dc:creator>Aishwarya S</dc:creator>
</cp:coreProperties>
</file>