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Rosarivo"/>
      <p:regular r:id="rId10"/>
      <p: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i/GE9sXUtp4sCqxyoNJLYJsAoR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sarivo-italic.fntdata"/><Relationship Id="rId10" Type="http://schemas.openxmlformats.org/officeDocument/2006/relationships/font" Target="fonts/Rosarivo-regular.fntdata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10f2a7c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310f2a7c9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76617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200"/>
              <a:buFont typeface="Rosarivo"/>
              <a:buNone/>
            </a:pPr>
            <a:r>
              <a:rPr lang="en-US" sz="72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KEYWORDS </a:t>
            </a:r>
            <a:br>
              <a:rPr lang="en-US" sz="72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</a:br>
            <a:r>
              <a:rPr lang="en-US" sz="72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AND IDENTIFIERS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1878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lang="en-US" sz="5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KEYWORDS</a:t>
            </a:r>
            <a:endParaRPr sz="5400"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38200" y="1324947"/>
            <a:ext cx="10515600" cy="485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600"/>
              <a:buChar char="•"/>
            </a:pPr>
            <a:r>
              <a:rPr lang="en-US" sz="26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A word having special meaning </a:t>
            </a:r>
            <a:r>
              <a:rPr b="1" lang="en-US" sz="26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reserved</a:t>
            </a:r>
            <a:r>
              <a:rPr lang="en-US" sz="26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by a programming language is called a keyword.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600"/>
              <a:buChar char="•"/>
            </a:pPr>
            <a:r>
              <a:rPr lang="en-US" sz="26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Since Python knows these words (the meanings of these words) already, we must </a:t>
            </a:r>
            <a:r>
              <a:rPr b="1" lang="en-US" sz="2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6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use these words as names of variables (</a:t>
            </a:r>
            <a:r>
              <a:rPr b="1" lang="en-US" sz="2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identifiers</a:t>
            </a:r>
            <a:r>
              <a:rPr lang="en-US" sz="26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600"/>
              <a:buChar char="•"/>
            </a:pPr>
            <a:r>
              <a:rPr lang="en-US" sz="26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All the Python keywords contain </a:t>
            </a:r>
            <a:r>
              <a:rPr b="1" lang="en-US" sz="26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lowercase letters </a:t>
            </a:r>
            <a:r>
              <a:rPr lang="en-US" sz="26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only (except for True, False and None).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5156" y="4263312"/>
            <a:ext cx="59817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1052804" y="26248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Rosarivo"/>
              <a:buNone/>
            </a:pPr>
            <a:r>
              <a:rPr lang="en-US" sz="5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IDENTIFIERS </a:t>
            </a:r>
            <a:endParaRPr sz="5400">
              <a:solidFill>
                <a:srgbClr val="7F7F7F"/>
              </a:solidFill>
              <a:latin typeface="Rosarivo"/>
              <a:ea typeface="Rosarivo"/>
              <a:cs typeface="Rosarivo"/>
              <a:sym typeface="Rosarivo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Rosarivo"/>
              <a:buNone/>
            </a:pPr>
            <a:r>
              <a:rPr lang="en-US" sz="5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(VARIABLE NAMES)</a:t>
            </a:r>
            <a:endParaRPr sz="5400"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16650"/>
            <a:ext cx="105156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Names of variables are called identifiers.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Names of individuals is the identity of that individual. In the same way, variable names are called identifiers because they identify or give an identity to a variable.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1050" u="sng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None/>
            </a:pPr>
            <a:r>
              <a:rPr b="1" lang="en-US" u="sng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NAMING RULES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</a:pP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Identifiers can consist of letters (A-Z and a-z) and numbers(0-9) and only one special symbol is allowed (underscore _).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</a:pP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An identifier cannot start with a number. It cannot contain any other special character other than underscore.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</a:pP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Identifiers are case-sensitive.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</a:pP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Identifiers must not be keywords.</a:t>
            </a:r>
            <a:endParaRPr b="1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Rosarivo"/>
              <a:buNone/>
            </a:pPr>
            <a:r>
              <a:rPr lang="en-US" sz="48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VALID AND INVALID IDENTIFIERS</a:t>
            </a:r>
            <a:endParaRPr sz="4800"/>
          </a:p>
        </p:txBody>
      </p:sp>
      <p:pic>
        <p:nvPicPr>
          <p:cNvPr id="103" name="Google Shape;10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3063" y="1931859"/>
            <a:ext cx="5745900" cy="42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10f2a7c99_0_0"/>
          <p:cNvSpPr txBox="1"/>
          <p:nvPr/>
        </p:nvSpPr>
        <p:spPr>
          <a:xfrm>
            <a:off x="1239441" y="1905142"/>
            <a:ext cx="9713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600"/>
              <a:buFont typeface="Rosarivo"/>
              <a:buNone/>
            </a:pPr>
            <a:r>
              <a:rPr b="0" i="0" lang="en-US" sz="96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Happy Learning!</a:t>
            </a:r>
            <a:endParaRPr b="0" i="0" sz="9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2021-07-21T05:29:03Z</dcterms:created>
  <dc:creator>Aishwarya S</dc:creator>
</cp:coreProperties>
</file>